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60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1" r:id="rId12"/>
    <p:sldId id="25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18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214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107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410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004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07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387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22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694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6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0C59692-F3CE-440E-B6AD-ECE044A04442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0333CCD1-0B9F-4C38-83DA-7484C6465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2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illjellesmacoding.netlify.app/blog/20240504_linear_algebra_machine_learn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B1K5S_fWK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lTvEwg3oJ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47GtXwePm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i_7Cn31V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eptune.ai/blog/understanding-vectors-from-a-machine-learning-perspectiv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B7801-34D9-5FCB-14CD-398F472460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Linear Algebra and 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677C3-B64D-4BD9-7123-B850B7E8AE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MoCo Makers</a:t>
            </a:r>
          </a:p>
          <a:p>
            <a:r>
              <a:rPr lang="en-US" dirty="0"/>
              <a:t>Presented by Matthew Zamora and Bill Jellesma</a:t>
            </a:r>
          </a:p>
          <a:p>
            <a:r>
              <a:rPr lang="en-US" dirty="0"/>
              <a:t>www.meetup.com/mocomakers</a:t>
            </a:r>
          </a:p>
        </p:txBody>
      </p:sp>
    </p:spTree>
    <p:extLst>
      <p:ext uri="{BB962C8B-B14F-4D97-AF65-F5344CB8AC3E}">
        <p14:creationId xmlns:p14="http://schemas.microsoft.com/office/powerpoint/2010/main" val="2215860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122BC-70B5-093B-5037-A244DDDD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Space Continued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2A7B0B6-BD8A-1F4C-619A-F823983CA9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063" y="2229121"/>
            <a:ext cx="8594725" cy="3550695"/>
          </a:xfrm>
        </p:spPr>
      </p:pic>
    </p:spTree>
    <p:extLst>
      <p:ext uri="{BB962C8B-B14F-4D97-AF65-F5344CB8AC3E}">
        <p14:creationId xmlns:p14="http://schemas.microsoft.com/office/powerpoint/2010/main" val="3429855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60084-ED62-E819-D4F0-8003007DA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Linear Algebra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662F3-51F5-27D3-93E9-C0F13632E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https://billjellesmacoding.netlify.app/blog/20240504_linear_algebra_machine_learning</a:t>
            </a:r>
            <a:endParaRPr lang="en-US" dirty="0"/>
          </a:p>
          <a:p>
            <a:r>
              <a:rPr lang="en-US" dirty="0"/>
              <a:t>Presented by Bill Jellesma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21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95E9A-5B8B-33F8-63E4-653EB32C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CUDA (GPU) do a Dot Product?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AD7A1-B093-8DBD-917D-536D2CBB0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https://www.youtube.com/watch?v=gB1K5S_fWKA</a:t>
            </a:r>
            <a:endParaRPr lang="en-US" dirty="0"/>
          </a:p>
          <a:p>
            <a:pPr lvl="1"/>
            <a:r>
              <a:rPr lang="en-US" dirty="0"/>
              <a:t>Watch 1:30 – 7:51</a:t>
            </a:r>
          </a:p>
          <a:p>
            <a:pPr lvl="1"/>
            <a:r>
              <a:rPr lang="en-US" dirty="0"/>
              <a:t>Warning, ultra low audio volume. Remember to turn volume down again afterwards!</a:t>
            </a:r>
          </a:p>
        </p:txBody>
      </p:sp>
    </p:spTree>
    <p:extLst>
      <p:ext uri="{BB962C8B-B14F-4D97-AF65-F5344CB8AC3E}">
        <p14:creationId xmlns:p14="http://schemas.microsoft.com/office/powerpoint/2010/main" val="328096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CC58C-C6E8-86AD-C966-27403C977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Vector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4F344-792C-41C9-AB31-47C4E5EBA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https://www.youtube.com/watch?v=klTvEwg3oJ4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6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6F422-6DDB-3F43-AA48-2D5725387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a Use Case for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7408B-5A39-9FF5-48ED-362376560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https://www.youtube.com/watch?v=u47GtXwePms</a:t>
            </a:r>
            <a:endParaRPr lang="en-US" dirty="0"/>
          </a:p>
          <a:p>
            <a:r>
              <a:rPr lang="en-US" dirty="0"/>
              <a:t>RAGs - Retrieval Augmented Generation</a:t>
            </a:r>
          </a:p>
        </p:txBody>
      </p:sp>
    </p:spTree>
    <p:extLst>
      <p:ext uri="{BB962C8B-B14F-4D97-AF65-F5344CB8AC3E}">
        <p14:creationId xmlns:p14="http://schemas.microsoft.com/office/powerpoint/2010/main" val="193444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2ECCE-586D-00DB-A2F9-07797FCDD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RAGs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94222-3096-7E4E-AAA5-6D9CA531D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longer format video - </a:t>
            </a:r>
          </a:p>
          <a:p>
            <a:r>
              <a:rPr lang="en-US" dirty="0">
                <a:hlinkClick r:id="rId2"/>
              </a:rPr>
              <a:t>https://www.youtube.com/watch?v=0i_7Cn31VrU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35BF7-9708-0330-3C80-15A6447F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F6E18-0D5B-6B03-8B5D-1E4CBCD6D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https://neptune.ai/blog/understanding-vectors-from-a-machine-learning-perspective</a:t>
            </a:r>
            <a:endParaRPr lang="en-US" dirty="0"/>
          </a:p>
          <a:p>
            <a:r>
              <a:rPr lang="en-US" dirty="0"/>
              <a:t>Key terms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Scalar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Matrix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58E9C8-7D69-5ABA-0CC8-ED66753ABB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683" y="4414043"/>
            <a:ext cx="8620391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18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6CDD-8298-4243-8EAB-84D93BE95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A84C3-CE41-9E89-E961-6C03970AF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Vectorization</a:t>
            </a:r>
          </a:p>
          <a:p>
            <a:r>
              <a:rPr lang="en-US" dirty="0"/>
              <a:t>Sparce Input Vector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15D9A3-3134-A3FB-A047-96DB992F1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199" y="483363"/>
            <a:ext cx="6648663" cy="30313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01257C-502D-098A-A3DC-4336E3F19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521" y="3649683"/>
            <a:ext cx="8096666" cy="11113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8592502-919D-27DB-06D7-6C8709D47D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069" y="4895927"/>
            <a:ext cx="8141118" cy="187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399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A06D9-5C05-35BE-008E-29B7BB07E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Dense Input Vector (Creating an embedding)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E928452-389A-E7BD-0E68-2E4EBF1F2D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2295" y="1569220"/>
            <a:ext cx="7963309" cy="92079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C1979A-1C83-A334-651B-B8F3CB012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30872"/>
            <a:ext cx="7760065" cy="21264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CFA69E7-9D44-3425-7B1B-F8911D99E7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970" y="4898207"/>
            <a:ext cx="7963309" cy="139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55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994F8-95F7-8CE6-C9C4-283F9A01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Vector, again (geometrically now)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98DA56-67CA-2FCB-394B-AE98C6EED8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569" y="1426294"/>
            <a:ext cx="5086611" cy="290209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B1DAE3-81ED-AF48-E495-21946FCB7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305" y="1426294"/>
            <a:ext cx="4878495" cy="334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073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5AB1-D752-F45B-4C74-1F6641C64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Space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8C1207-131A-5ACA-2887-5371EAC68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1709443"/>
            <a:ext cx="6210300" cy="452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35273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65</TotalTime>
  <Words>205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Schoolbook</vt:lpstr>
      <vt:lpstr>Wingdings 2</vt:lpstr>
      <vt:lpstr>View</vt:lpstr>
      <vt:lpstr>Linear Algebra and AI</vt:lpstr>
      <vt:lpstr>What is a Vector Database</vt:lpstr>
      <vt:lpstr>Introducing a Use Case for Vectors</vt:lpstr>
      <vt:lpstr>Introduction To RAGs</vt:lpstr>
      <vt:lpstr>PowerPoint Presentation</vt:lpstr>
      <vt:lpstr>Input Vectors</vt:lpstr>
      <vt:lpstr>Dense Input Vector (Creating an embedding)</vt:lpstr>
      <vt:lpstr>What is a Vector, again (geometrically now)</vt:lpstr>
      <vt:lpstr>Vector Space</vt:lpstr>
      <vt:lpstr>Vector Space Continued</vt:lpstr>
      <vt:lpstr>Introducing Linear Algebra</vt:lpstr>
      <vt:lpstr>How does CUDA (GPU) do a Dot Product?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Algebra and AI</dc:title>
  <dc:creator>Matt Zam</dc:creator>
  <cp:lastModifiedBy>Matt Zam</cp:lastModifiedBy>
  <cp:revision>1</cp:revision>
  <dcterms:created xsi:type="dcterms:W3CDTF">2024-05-09T17:13:06Z</dcterms:created>
  <dcterms:modified xsi:type="dcterms:W3CDTF">2024-05-09T18:18:40Z</dcterms:modified>
</cp:coreProperties>
</file>