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8" r:id="rId3"/>
    <p:sldId id="270" r:id="rId4"/>
    <p:sldId id="264" r:id="rId5"/>
    <p:sldId id="257" r:id="rId6"/>
    <p:sldId id="261" r:id="rId7"/>
    <p:sldId id="284" r:id="rId8"/>
    <p:sldId id="286" r:id="rId9"/>
    <p:sldId id="287" r:id="rId10"/>
    <p:sldId id="288" r:id="rId11"/>
    <p:sldId id="289" r:id="rId12"/>
    <p:sldId id="260" r:id="rId13"/>
  </p:sldIdLst>
  <p:sldSz cx="9144000" cy="5143500" type="screen16x9"/>
  <p:notesSz cx="6858000" cy="9144000"/>
  <p:embeddedFontLst>
    <p:embeddedFont>
      <p:font typeface="Titillium Web Light" panose="020B0604020202020204" charset="0"/>
      <p:regular r:id="rId15"/>
      <p:bold r:id="rId16"/>
      <p:italic r:id="rId17"/>
      <p:boldItalic r:id="rId18"/>
    </p:embeddedFont>
    <p:embeddedFont>
      <p:font typeface="Dosis Light" panose="020B0604020202020204" charset="0"/>
      <p:regular r:id="rId19"/>
      <p:bold r:id="rId20"/>
    </p:embeddedFont>
    <p:embeddedFont>
      <p:font typeface="Dosis" panose="020B0604020202020204" charset="0"/>
      <p:regular r:id="rId21"/>
      <p:bold r:id="rId22"/>
    </p:embeddedFont>
    <p:embeddedFont>
      <p:font typeface="Titillium Web" panose="020B060402020202020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EB3745C8-A64F-4322-8848-228B2413F3FA}">
  <a:tblStyle styleId="{EB3745C8-A64F-4322-8848-228B2413F3FA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3" name="Shape 38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4" name="Shape 38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Shape 38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Shape 38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6605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1" name="Shape 38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2" name="Shape 38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7570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1" name="Shape 38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2" name="Shape 38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7" name="Shape 38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8" name="Shape 38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5" name="Shape 39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6" name="Shape 39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2" name="Shape 39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3" name="Shape 39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8" name="Shape 38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9" name="Shape 38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Shape 38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Shape 38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Shape 38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Shape 38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9539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Shape 38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Shape 38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0525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Shape 38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Shape 38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808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003B5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762000" y="696425"/>
            <a:ext cx="5396700" cy="1159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80BFB7"/>
              </a:buClr>
              <a:buSzPct val="100000"/>
              <a:defRPr sz="6000">
                <a:solidFill>
                  <a:srgbClr val="80BFB7"/>
                </a:solidFill>
              </a:defRPr>
            </a:lvl1pPr>
            <a:lvl2pPr lvl="1">
              <a:spcBef>
                <a:spcPts val="0"/>
              </a:spcBef>
              <a:buClr>
                <a:srgbClr val="80BFB7"/>
              </a:buClr>
              <a:buSzPct val="100000"/>
              <a:defRPr sz="6000">
                <a:solidFill>
                  <a:srgbClr val="80BFB7"/>
                </a:solidFill>
              </a:defRPr>
            </a:lvl2pPr>
            <a:lvl3pPr lvl="2">
              <a:spcBef>
                <a:spcPts val="0"/>
              </a:spcBef>
              <a:buClr>
                <a:srgbClr val="80BFB7"/>
              </a:buClr>
              <a:buSzPct val="100000"/>
              <a:defRPr sz="6000">
                <a:solidFill>
                  <a:srgbClr val="80BFB7"/>
                </a:solidFill>
              </a:defRPr>
            </a:lvl3pPr>
            <a:lvl4pPr lvl="3">
              <a:spcBef>
                <a:spcPts val="0"/>
              </a:spcBef>
              <a:buClr>
                <a:srgbClr val="80BFB7"/>
              </a:buClr>
              <a:buSzPct val="100000"/>
              <a:defRPr sz="6000">
                <a:solidFill>
                  <a:srgbClr val="80BFB7"/>
                </a:solidFill>
              </a:defRPr>
            </a:lvl4pPr>
            <a:lvl5pPr lvl="4">
              <a:spcBef>
                <a:spcPts val="0"/>
              </a:spcBef>
              <a:buClr>
                <a:srgbClr val="80BFB7"/>
              </a:buClr>
              <a:buSzPct val="100000"/>
              <a:defRPr sz="6000">
                <a:solidFill>
                  <a:srgbClr val="80BFB7"/>
                </a:solidFill>
              </a:defRPr>
            </a:lvl5pPr>
            <a:lvl6pPr lvl="5">
              <a:spcBef>
                <a:spcPts val="0"/>
              </a:spcBef>
              <a:buClr>
                <a:srgbClr val="80BFB7"/>
              </a:buClr>
              <a:buSzPct val="100000"/>
              <a:defRPr sz="6000">
                <a:solidFill>
                  <a:srgbClr val="80BFB7"/>
                </a:solidFill>
              </a:defRPr>
            </a:lvl6pPr>
            <a:lvl7pPr lvl="6">
              <a:spcBef>
                <a:spcPts val="0"/>
              </a:spcBef>
              <a:buClr>
                <a:srgbClr val="80BFB7"/>
              </a:buClr>
              <a:buSzPct val="100000"/>
              <a:defRPr sz="6000">
                <a:solidFill>
                  <a:srgbClr val="80BFB7"/>
                </a:solidFill>
              </a:defRPr>
            </a:lvl7pPr>
            <a:lvl8pPr lvl="7">
              <a:spcBef>
                <a:spcPts val="0"/>
              </a:spcBef>
              <a:buClr>
                <a:srgbClr val="80BFB7"/>
              </a:buClr>
              <a:buSzPct val="100000"/>
              <a:defRPr sz="6000">
                <a:solidFill>
                  <a:srgbClr val="80BFB7"/>
                </a:solidFill>
              </a:defRPr>
            </a:lvl8pPr>
            <a:lvl9pPr lvl="8">
              <a:spcBef>
                <a:spcPts val="0"/>
              </a:spcBef>
              <a:buClr>
                <a:srgbClr val="80BFB7"/>
              </a:buClr>
              <a:buSzPct val="100000"/>
              <a:defRPr sz="6000">
                <a:solidFill>
                  <a:srgbClr val="80BFB7"/>
                </a:solidFill>
              </a:defRPr>
            </a:lvl9pPr>
          </a:lstStyle>
          <a:p>
            <a:endParaRPr/>
          </a:p>
        </p:txBody>
      </p:sp>
      <p:grpSp>
        <p:nvGrpSpPr>
          <p:cNvPr id="11" name="Shape 11"/>
          <p:cNvGrpSpPr/>
          <p:nvPr/>
        </p:nvGrpSpPr>
        <p:grpSpPr>
          <a:xfrm rot="10800000">
            <a:off x="8705367" y="28697"/>
            <a:ext cx="410132" cy="5086302"/>
            <a:chOff x="836200" y="238125"/>
            <a:chExt cx="422425" cy="5238750"/>
          </a:xfrm>
        </p:grpSpPr>
        <p:sp>
          <p:nvSpPr>
            <p:cNvPr id="12" name="Shape 12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" name="Shape 19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" name="Shape 36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" name="Shape 37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" name="Shape 38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" name="Shape 39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" name="Shape 40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" name="Shape 43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" name="Shape 47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" name="Shape 48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" name="Shape 49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" name="Shape 50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" name="Shape 52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" name="Shape 60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92" name="Shape 92"/>
          <p:cNvGrpSpPr/>
          <p:nvPr/>
        </p:nvGrpSpPr>
        <p:grpSpPr>
          <a:xfrm rot="10800000">
            <a:off x="6659535" y="28697"/>
            <a:ext cx="2309843" cy="5086302"/>
            <a:chOff x="986700" y="238125"/>
            <a:chExt cx="2379075" cy="5238750"/>
          </a:xfrm>
        </p:grpSpPr>
        <p:sp>
          <p:nvSpPr>
            <p:cNvPr id="93" name="Shape 93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6" name="Shape 96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7" name="Shape 97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8" name="Shape 98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0" name="Shape 100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1" name="Shape 101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2" name="Shape 102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3" name="Shape 103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4" name="Shape 104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5" name="Shape 105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6" name="Shape 106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7" name="Shape 107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8" name="Shape 108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9" name="Shape 109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0" name="Shape 110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1" name="Shape 111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2" name="Shape 112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0" name="Shape 120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4" name="Shape 124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7" name="Shape 127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2" name="Shape 132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5" name="Shape 135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6" name="Shape 136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9" name="Shape 139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3" name="Shape 153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4" name="Shape 154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5" name="Shape 155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6" name="Shape 156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8" name="Shape 158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1" name="Shape 161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2" name="Shape 162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3" name="Shape 163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4" name="Shape 164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5" name="Shape 165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6" name="Shape 166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7" name="Shape 167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8" name="Shape 168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9" name="Shape 169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0" name="Shape 170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1" name="Shape 171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2" name="Shape 172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3" name="Shape 173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5" name="Shape 175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6" name="Shape 176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9" name="Shape 179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0" name="Shape 180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1" name="Shape 181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2" name="Shape 182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3" name="Shape 183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4" name="Shape 184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5" name="Shape 185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6" name="Shape 186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7" name="Shape 187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8" name="Shape 188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9" name="Shape 189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0" name="Shape 210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12" name="Shape 212"/>
          <p:cNvGrpSpPr/>
          <p:nvPr/>
        </p:nvGrpSpPr>
        <p:grpSpPr>
          <a:xfrm rot="10800000">
            <a:off x="6367294" y="28697"/>
            <a:ext cx="2017554" cy="5086302"/>
            <a:chOff x="1588750" y="238125"/>
            <a:chExt cx="2078025" cy="5238750"/>
          </a:xfrm>
        </p:grpSpPr>
        <p:sp>
          <p:nvSpPr>
            <p:cNvPr id="213" name="Shape 213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6" name="Shape 216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7" name="Shape 217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8" name="Shape 218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9" name="Shape 219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4" name="Shape 224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5" name="Shape 225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6" name="Shape 226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7" name="Shape 227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8" name="Shape 228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9" name="Shape 229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0" name="Shape 230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1" name="Shape 231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2" name="Shape 232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3" name="Shape 233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4" name="Shape 234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5" name="Shape 235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6" name="Shape 236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8" name="Shape 238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9" name="Shape 239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0" name="Shape 240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5" name="Shape 245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6" name="Shape 246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7" name="Shape 247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8" name="Shape 248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9" name="Shape 249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0" name="Shape 250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2" name="Shape 252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3" name="Shape 253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4" name="Shape 254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5" name="Shape 255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6" name="Shape 256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7" name="Shape 257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8" name="Shape 258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9" name="Shape 259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0" name="Shape 260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1" name="Shape 261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2" name="Shape 262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3" name="Shape 263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7" name="Shape 267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8" name="Shape 268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9" name="Shape 269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1" name="Shape 271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4" name="Shape 274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7" name="Shape 277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8" name="Shape 278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9" name="Shape 279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0" name="Shape 280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1" name="Shape 281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2" name="Shape 282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3" name="Shape 283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4" name="Shape 284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5" name="Shape 285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6" name="Shape 286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7" name="Shape 287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8" name="Shape 288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9" name="Shape 289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0" name="Shape 290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1" name="Shape 291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2" name="Shape 292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3" name="Shape 293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4" name="Shape 294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5" name="Shape 295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0" name="Shape 300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1" name="Shape 301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2" name="Shape 302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3" name="Shape 303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4" name="Shape 304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5" name="Shape 305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6" name="Shape 306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7" name="Shape 307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8" name="Shape 308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9" name="Shape 309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0" name="Shape 310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1" name="Shape 311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2" name="Shape 312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3" name="Shape 313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4" name="Shape 314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5" name="Shape 315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6" name="Shape 316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7" name="Shape 317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8" name="Shape 318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9" name="Shape 319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0" name="Shape 320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1" name="Shape 321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2" name="Shape 322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3" name="Shape 323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4" name="Shape 324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5" name="Shape 325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6" name="Shape 326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8" name="Shape 328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9" name="Shape 329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0" name="Shape 330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1" name="Shape 331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2" name="Shape 332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3" name="Shape 333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4" name="Shape 334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5" name="Shape 335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6" name="Shape 336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7" name="Shape 337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0" name="Shape 340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2" name="Shape 342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3" name="Shape 343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5" name="Shape 345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6" name="Shape 346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7" name="Shape 347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8" name="Shape 348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1" name="Shape 351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7" name="Shape 357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8" name="Shape 358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9" name="Shape 359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0" name="Shape 360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1" name="Shape 361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2" name="Shape 362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3" name="Shape 363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4" name="Shape 364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5" name="Shape 365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6" name="Shape 366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7" name="Shape 367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8" name="Shape 368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3" name="Shape 393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4" name="Shape 394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5" name="Shape 395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6" name="Shape 396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7" name="Shape 397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8" name="Shape 398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9" name="Shape 399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0" name="Shape 400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1" name="Shape 401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2" name="Shape 402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3" name="Shape 403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7" name="Shape 407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8" name="Shape 408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9" name="Shape 409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0" name="Shape 410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1" name="Shape 411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2" name="Shape 412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3" name="Shape 413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4" name="Shape 414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5" name="Shape 415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6" name="Shape 416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7" name="Shape 417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8" name="Shape 418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9" name="Shape 419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0" name="Shape 420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1" name="Shape 421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22" name="Shape 422"/>
          <p:cNvGrpSpPr/>
          <p:nvPr/>
        </p:nvGrpSpPr>
        <p:grpSpPr>
          <a:xfrm rot="10800000">
            <a:off x="6367294" y="28697"/>
            <a:ext cx="2309819" cy="5086302"/>
            <a:chOff x="1287725" y="238125"/>
            <a:chExt cx="2379050" cy="5238750"/>
          </a:xfrm>
        </p:grpSpPr>
        <p:sp>
          <p:nvSpPr>
            <p:cNvPr id="423" name="Shape 423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4" name="Shape 424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5" name="Shape 425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6" name="Shape 426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7" name="Shape 427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8" name="Shape 428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9" name="Shape 429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0" name="Shape 430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1" name="Shape 431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2" name="Shape 432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3" name="Shape 433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4" name="Shape 434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5" name="Shape 435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6" name="Shape 436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7" name="Shape 437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8" name="Shape 438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9" name="Shape 439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0" name="Shape 440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1" name="Shape 441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2" name="Shape 442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3" name="Shape 443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4" name="Shape 444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5" name="Shape 445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6" name="Shape 446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7" name="Shape 447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8" name="Shape 448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9" name="Shape 449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0" name="Shape 450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1" name="Shape 451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2" name="Shape 452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3" name="Shape 453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4" name="Shape 454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5" name="Shape 455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6" name="Shape 456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7" name="Shape 457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8" name="Shape 458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9" name="Shape 459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0" name="Shape 460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1" name="Shape 461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2" name="Shape 462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3" name="Shape 463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4" name="Shape 464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5" name="Shape 465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6" name="Shape 466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7" name="Shape 467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8" name="Shape 468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9" name="Shape 469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0" name="Shape 470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1" name="Shape 471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2" name="Shape 472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3" name="Shape 473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4" name="Shape 474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5" name="Shape 475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6" name="Shape 476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7" name="Shape 477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8" name="Shape 478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9" name="Shape 479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0" name="Shape 480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1" name="Shape 481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2" name="Shape 482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3" name="Shape 483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4" name="Shape 484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5" name="Shape 485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6" name="Shape 486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7" name="Shape 487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8" name="Shape 488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9" name="Shape 489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0" name="Shape 490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1" name="Shape 491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2" name="Shape 492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3" name="Shape 493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4" name="Shape 494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5" name="Shape 495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6" name="Shape 496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7" name="Shape 497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8" name="Shape 498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9" name="Shape 499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0" name="Shape 500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1" name="Shape 501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2" name="Shape 502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3" name="Shape 503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4" name="Shape 504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5" name="Shape 505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6" name="Shape 506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7" name="Shape 507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8" name="Shape 508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9" name="Shape 509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0" name="Shape 510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1" name="Shape 511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2" name="Shape 512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3" name="Shape 513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4" name="Shape 514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5" name="Shape 515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6" name="Shape 516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7" name="Shape 517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8" name="Shape 518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9" name="Shape 519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0" name="Shape 520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1" name="Shape 521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2" name="Shape 522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3" name="Shape 523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4" name="Shape 524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5" name="Shape 525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bg>
      <p:bgPr>
        <a:solidFill>
          <a:srgbClr val="0B87A1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Shape 1045"/>
          <p:cNvSpPr txBox="1">
            <a:spLocks noGrp="1"/>
          </p:cNvSpPr>
          <p:nvPr>
            <p:ph type="body" idx="1"/>
          </p:nvPr>
        </p:nvSpPr>
        <p:spPr>
          <a:xfrm>
            <a:off x="1278575" y="739550"/>
            <a:ext cx="4281000" cy="3692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46" name="Shape 1046"/>
          <p:cNvSpPr txBox="1"/>
          <p:nvPr/>
        </p:nvSpPr>
        <p:spPr>
          <a:xfrm>
            <a:off x="659925" y="414075"/>
            <a:ext cx="752400" cy="65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0">
                <a:solidFill>
                  <a:srgbClr val="D3EBD5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</a:p>
        </p:txBody>
      </p:sp>
      <p:grpSp>
        <p:nvGrpSpPr>
          <p:cNvPr id="1047" name="Shape 1047"/>
          <p:cNvGrpSpPr/>
          <p:nvPr/>
        </p:nvGrpSpPr>
        <p:grpSpPr>
          <a:xfrm rot="10800000">
            <a:off x="8705367" y="28697"/>
            <a:ext cx="410132" cy="5086302"/>
            <a:chOff x="836200" y="238125"/>
            <a:chExt cx="422425" cy="5238750"/>
          </a:xfrm>
        </p:grpSpPr>
        <p:sp>
          <p:nvSpPr>
            <p:cNvPr id="1048" name="Shape 1048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49" name="Shape 1049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50" name="Shape 1050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51" name="Shape 1051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52" name="Shape 1052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53" name="Shape 1053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54" name="Shape 1054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55" name="Shape 1055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56" name="Shape 1056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57" name="Shape 1057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58" name="Shape 1058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59" name="Shape 1059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60" name="Shape 1060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61" name="Shape 1061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62" name="Shape 1062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63" name="Shape 1063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64" name="Shape 1064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65" name="Shape 1065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66" name="Shape 1066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67" name="Shape 1067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68" name="Shape 1068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69" name="Shape 1069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70" name="Shape 1070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71" name="Shape 1071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72" name="Shape 1072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73" name="Shape 1073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74" name="Shape 1074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75" name="Shape 1075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76" name="Shape 1076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77" name="Shape 1077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78" name="Shape 1078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79" name="Shape 1079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80" name="Shape 1080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81" name="Shape 1081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82" name="Shape 1082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83" name="Shape 1083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84" name="Shape 1084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85" name="Shape 1085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86" name="Shape 1086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87" name="Shape 1087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88" name="Shape 1088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89" name="Shape 1089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90" name="Shape 1090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91" name="Shape 1091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92" name="Shape 1092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93" name="Shape 1093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94" name="Shape 1094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95" name="Shape 1095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96" name="Shape 1096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97" name="Shape 1097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98" name="Shape 1098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99" name="Shape 1099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00" name="Shape 1100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01" name="Shape 1101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02" name="Shape 1102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03" name="Shape 1103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04" name="Shape 1104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05" name="Shape 1105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06" name="Shape 1106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07" name="Shape 1107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08" name="Shape 1108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09" name="Shape 1109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10" name="Shape 1110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11" name="Shape 1111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12" name="Shape 1112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13" name="Shape 1113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14" name="Shape 1114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15" name="Shape 1115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16" name="Shape 1116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17" name="Shape 1117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18" name="Shape 1118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19" name="Shape 1119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20" name="Shape 1120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21" name="Shape 1121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22" name="Shape 1122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23" name="Shape 1123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24" name="Shape 1124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25" name="Shape 1125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26" name="Shape 1126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27" name="Shape 1127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128" name="Shape 1128"/>
          <p:cNvGrpSpPr/>
          <p:nvPr/>
        </p:nvGrpSpPr>
        <p:grpSpPr>
          <a:xfrm rot="10800000">
            <a:off x="6659535" y="28697"/>
            <a:ext cx="2309843" cy="5086302"/>
            <a:chOff x="986700" y="238125"/>
            <a:chExt cx="2379075" cy="5238750"/>
          </a:xfrm>
        </p:grpSpPr>
        <p:sp>
          <p:nvSpPr>
            <p:cNvPr id="1129" name="Shape 1129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30" name="Shape 1130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31" name="Shape 1131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32" name="Shape 1132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33" name="Shape 1133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34" name="Shape 1134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35" name="Shape 1135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36" name="Shape 1136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37" name="Shape 1137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38" name="Shape 1138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39" name="Shape 1139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0" name="Shape 1140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1" name="Shape 1141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2" name="Shape 1142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3" name="Shape 1143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4" name="Shape 1144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5" name="Shape 1145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6" name="Shape 1146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7" name="Shape 1147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8" name="Shape 1148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9" name="Shape 1149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0" name="Shape 1150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1" name="Shape 1151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2" name="Shape 1152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3" name="Shape 1153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4" name="Shape 1154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5" name="Shape 1155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6" name="Shape 1156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7" name="Shape 1157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8" name="Shape 1158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9" name="Shape 1159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0" name="Shape 1160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1" name="Shape 1161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2" name="Shape 1162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3" name="Shape 1163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4" name="Shape 1164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5" name="Shape 1165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6" name="Shape 1166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7" name="Shape 1167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8" name="Shape 1168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9" name="Shape 1169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0" name="Shape 1170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1" name="Shape 1171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2" name="Shape 1172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3" name="Shape 1173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4" name="Shape 1174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5" name="Shape 1175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6" name="Shape 1176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7" name="Shape 1177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8" name="Shape 1178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9" name="Shape 1179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0" name="Shape 1180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1" name="Shape 1181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2" name="Shape 1182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3" name="Shape 1183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4" name="Shape 1184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5" name="Shape 1185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6" name="Shape 1186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7" name="Shape 1187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8" name="Shape 1188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9" name="Shape 1189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90" name="Shape 1190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91" name="Shape 1191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92" name="Shape 1192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93" name="Shape 1193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94" name="Shape 1194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95" name="Shape 1195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96" name="Shape 1196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97" name="Shape 1197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98" name="Shape 1198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99" name="Shape 1199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00" name="Shape 1200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01" name="Shape 1201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02" name="Shape 1202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03" name="Shape 1203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04" name="Shape 1204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05" name="Shape 1205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06" name="Shape 1206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07" name="Shape 1207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08" name="Shape 1208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09" name="Shape 1209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10" name="Shape 1210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11" name="Shape 1211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12" name="Shape 1212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13" name="Shape 1213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14" name="Shape 1214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15" name="Shape 1215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16" name="Shape 1216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17" name="Shape 1217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18" name="Shape 1218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19" name="Shape 1219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20" name="Shape 1220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21" name="Shape 1221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22" name="Shape 1222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23" name="Shape 1223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24" name="Shape 1224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25" name="Shape 1225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26" name="Shape 1226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27" name="Shape 1227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28" name="Shape 1228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29" name="Shape 1229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30" name="Shape 1230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31" name="Shape 1231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32" name="Shape 1232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33" name="Shape 1233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34" name="Shape 1234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35" name="Shape 1235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36" name="Shape 1236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37" name="Shape 1237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38" name="Shape 1238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39" name="Shape 1239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40" name="Shape 1240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41" name="Shape 1241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42" name="Shape 1242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43" name="Shape 1243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44" name="Shape 1244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45" name="Shape 1245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46" name="Shape 1246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47" name="Shape 1247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248" name="Shape 1248"/>
          <p:cNvGrpSpPr/>
          <p:nvPr/>
        </p:nvGrpSpPr>
        <p:grpSpPr>
          <a:xfrm rot="10800000">
            <a:off x="6367294" y="28697"/>
            <a:ext cx="2017554" cy="5086302"/>
            <a:chOff x="1588750" y="238125"/>
            <a:chExt cx="2078025" cy="5238750"/>
          </a:xfrm>
        </p:grpSpPr>
        <p:sp>
          <p:nvSpPr>
            <p:cNvPr id="1249" name="Shape 1249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50" name="Shape 1250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51" name="Shape 1251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52" name="Shape 1252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53" name="Shape 1253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54" name="Shape 1254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55" name="Shape 1255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56" name="Shape 1256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57" name="Shape 1257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58" name="Shape 1258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59" name="Shape 1259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60" name="Shape 1260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61" name="Shape 1261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62" name="Shape 1262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63" name="Shape 1263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64" name="Shape 1264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65" name="Shape 1265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66" name="Shape 1266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67" name="Shape 1267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68" name="Shape 1268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69" name="Shape 1269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70" name="Shape 1270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71" name="Shape 1271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72" name="Shape 1272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73" name="Shape 1273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74" name="Shape 1274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75" name="Shape 1275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76" name="Shape 1276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77" name="Shape 1277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78" name="Shape 1278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79" name="Shape 1279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80" name="Shape 1280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81" name="Shape 1281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82" name="Shape 1282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83" name="Shape 1283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84" name="Shape 1284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85" name="Shape 1285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86" name="Shape 1286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87" name="Shape 1287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88" name="Shape 1288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89" name="Shape 1289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90" name="Shape 1290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91" name="Shape 1291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92" name="Shape 1292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93" name="Shape 1293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94" name="Shape 1294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95" name="Shape 1295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96" name="Shape 1296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97" name="Shape 1297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98" name="Shape 1298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99" name="Shape 1299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00" name="Shape 1300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01" name="Shape 1301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02" name="Shape 1302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03" name="Shape 1303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04" name="Shape 1304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05" name="Shape 1305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06" name="Shape 1306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07" name="Shape 1307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08" name="Shape 1308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09" name="Shape 1309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10" name="Shape 1310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11" name="Shape 1311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12" name="Shape 1312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13" name="Shape 1313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14" name="Shape 1314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15" name="Shape 1315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16" name="Shape 1316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17" name="Shape 1317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18" name="Shape 1318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19" name="Shape 1319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20" name="Shape 1320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21" name="Shape 1321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22" name="Shape 1322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23" name="Shape 1323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24" name="Shape 1324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25" name="Shape 1325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26" name="Shape 1326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27" name="Shape 1327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28" name="Shape 1328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29" name="Shape 1329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30" name="Shape 1330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31" name="Shape 1331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32" name="Shape 1332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33" name="Shape 1333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34" name="Shape 1334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35" name="Shape 1335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36" name="Shape 1336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37" name="Shape 1337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38" name="Shape 1338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39" name="Shape 1339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40" name="Shape 1340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41" name="Shape 1341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42" name="Shape 1342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43" name="Shape 1343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44" name="Shape 1344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45" name="Shape 1345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46" name="Shape 1346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47" name="Shape 1347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48" name="Shape 1348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49" name="Shape 1349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50" name="Shape 1350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51" name="Shape 1351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52" name="Shape 1352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53" name="Shape 1353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54" name="Shape 1354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55" name="Shape 1355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56" name="Shape 1356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57" name="Shape 1357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58" name="Shape 1358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59" name="Shape 1359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60" name="Shape 1360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61" name="Shape 1361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62" name="Shape 1362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63" name="Shape 1363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64" name="Shape 1364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65" name="Shape 1365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66" name="Shape 1366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67" name="Shape 1367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68" name="Shape 1368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69" name="Shape 1369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70" name="Shape 1370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71" name="Shape 1371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72" name="Shape 1372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73" name="Shape 1373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74" name="Shape 1374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75" name="Shape 1375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76" name="Shape 1376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77" name="Shape 1377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78" name="Shape 1378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79" name="Shape 1379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80" name="Shape 1380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81" name="Shape 1381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82" name="Shape 1382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83" name="Shape 1383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84" name="Shape 1384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85" name="Shape 1385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86" name="Shape 1386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87" name="Shape 1387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88" name="Shape 1388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89" name="Shape 1389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90" name="Shape 1390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91" name="Shape 1391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92" name="Shape 1392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93" name="Shape 1393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94" name="Shape 1394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95" name="Shape 1395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96" name="Shape 1396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97" name="Shape 1397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98" name="Shape 1398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99" name="Shape 1399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00" name="Shape 1400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01" name="Shape 1401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02" name="Shape 1402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03" name="Shape 1403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04" name="Shape 1404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05" name="Shape 1405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06" name="Shape 1406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07" name="Shape 1407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08" name="Shape 1408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09" name="Shape 1409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10" name="Shape 1410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11" name="Shape 1411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12" name="Shape 1412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13" name="Shape 1413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14" name="Shape 1414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15" name="Shape 1415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16" name="Shape 1416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17" name="Shape 1417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18" name="Shape 1418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19" name="Shape 1419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20" name="Shape 1420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21" name="Shape 1421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22" name="Shape 1422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23" name="Shape 1423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24" name="Shape 1424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25" name="Shape 1425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26" name="Shape 1426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27" name="Shape 1427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28" name="Shape 1428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29" name="Shape 1429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30" name="Shape 1430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31" name="Shape 1431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32" name="Shape 1432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33" name="Shape 1433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34" name="Shape 1434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35" name="Shape 1435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36" name="Shape 1436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37" name="Shape 1437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38" name="Shape 1438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39" name="Shape 1439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40" name="Shape 1440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41" name="Shape 1441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42" name="Shape 1442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43" name="Shape 1443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44" name="Shape 1444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45" name="Shape 1445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46" name="Shape 1446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47" name="Shape 1447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48" name="Shape 1448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49" name="Shape 1449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50" name="Shape 1450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51" name="Shape 1451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52" name="Shape 1452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53" name="Shape 1453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54" name="Shape 1454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55" name="Shape 1455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56" name="Shape 1456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57" name="Shape 1457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458" name="Shape 1458"/>
          <p:cNvGrpSpPr/>
          <p:nvPr/>
        </p:nvGrpSpPr>
        <p:grpSpPr>
          <a:xfrm rot="10800000">
            <a:off x="6367294" y="28697"/>
            <a:ext cx="2309819" cy="5086302"/>
            <a:chOff x="1287725" y="238125"/>
            <a:chExt cx="2379050" cy="5238750"/>
          </a:xfrm>
        </p:grpSpPr>
        <p:sp>
          <p:nvSpPr>
            <p:cNvPr id="1459" name="Shape 1459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60" name="Shape 1460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61" name="Shape 1461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62" name="Shape 1462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63" name="Shape 1463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64" name="Shape 1464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65" name="Shape 1465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66" name="Shape 1466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67" name="Shape 1467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68" name="Shape 1468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69" name="Shape 1469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70" name="Shape 1470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71" name="Shape 1471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72" name="Shape 1472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73" name="Shape 1473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74" name="Shape 1474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75" name="Shape 1475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76" name="Shape 1476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77" name="Shape 1477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78" name="Shape 1478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79" name="Shape 1479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80" name="Shape 1480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81" name="Shape 1481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82" name="Shape 1482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83" name="Shape 1483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84" name="Shape 1484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85" name="Shape 1485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86" name="Shape 1486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87" name="Shape 1487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88" name="Shape 1488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89" name="Shape 1489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90" name="Shape 1490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91" name="Shape 1491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92" name="Shape 1492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93" name="Shape 1493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94" name="Shape 1494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95" name="Shape 1495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96" name="Shape 1496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97" name="Shape 1497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98" name="Shape 1498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99" name="Shape 1499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00" name="Shape 1500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01" name="Shape 1501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02" name="Shape 1502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03" name="Shape 1503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04" name="Shape 1504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05" name="Shape 1505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06" name="Shape 1506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07" name="Shape 1507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08" name="Shape 1508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09" name="Shape 1509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10" name="Shape 1510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11" name="Shape 1511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12" name="Shape 1512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13" name="Shape 1513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14" name="Shape 1514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15" name="Shape 1515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16" name="Shape 1516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17" name="Shape 1517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18" name="Shape 1518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19" name="Shape 1519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20" name="Shape 1520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21" name="Shape 1521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22" name="Shape 1522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23" name="Shape 1523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24" name="Shape 1524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25" name="Shape 1525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26" name="Shape 1526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27" name="Shape 1527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28" name="Shape 1528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29" name="Shape 1529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30" name="Shape 1530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31" name="Shape 1531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32" name="Shape 1532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33" name="Shape 1533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34" name="Shape 1534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35" name="Shape 1535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36" name="Shape 1536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37" name="Shape 1537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38" name="Shape 1538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39" name="Shape 1539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40" name="Shape 1540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41" name="Shape 1541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42" name="Shape 1542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43" name="Shape 1543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44" name="Shape 1544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45" name="Shape 1545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46" name="Shape 1546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47" name="Shape 1547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48" name="Shape 1548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49" name="Shape 1549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50" name="Shape 1550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51" name="Shape 1551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52" name="Shape 1552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53" name="Shape 1553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54" name="Shape 1554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55" name="Shape 1555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56" name="Shape 1556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57" name="Shape 1557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58" name="Shape 1558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59" name="Shape 1559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60" name="Shape 1560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61" name="Shape 1561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562" name="Shape 1562"/>
          <p:cNvSpPr txBox="1">
            <a:spLocks noGrp="1"/>
          </p:cNvSpPr>
          <p:nvPr>
            <p:ph type="sldNum" idx="12"/>
          </p:nvPr>
        </p:nvSpPr>
        <p:spPr>
          <a:xfrm>
            <a:off x="91531" y="472020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 lang="e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Shape 1564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65" name="Shape 1565"/>
          <p:cNvSpPr txBox="1">
            <a:spLocks noGrp="1"/>
          </p:cNvSpPr>
          <p:nvPr>
            <p:ph type="body" idx="1"/>
          </p:nvPr>
        </p:nvSpPr>
        <p:spPr>
          <a:xfrm>
            <a:off x="718300" y="1733549"/>
            <a:ext cx="6761100" cy="2980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1566" name="Shape 1566"/>
          <p:cNvGrpSpPr/>
          <p:nvPr/>
        </p:nvGrpSpPr>
        <p:grpSpPr>
          <a:xfrm rot="10800000">
            <a:off x="8851487" y="28706"/>
            <a:ext cx="264011" cy="5086302"/>
            <a:chOff x="5307800" y="238125"/>
            <a:chExt cx="271925" cy="5238750"/>
          </a:xfrm>
        </p:grpSpPr>
        <p:sp>
          <p:nvSpPr>
            <p:cNvPr id="1567" name="Shape 1567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68" name="Shape 1568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69" name="Shape 1569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70" name="Shape 1570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71" name="Shape 1571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72" name="Shape 1572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73" name="Shape 1573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74" name="Shape 1574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75" name="Shape 1575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76" name="Shape 1576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77" name="Shape 1577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78" name="Shape 1578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79" name="Shape 1579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80" name="Shape 1580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81" name="Shape 1581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82" name="Shape 1582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83" name="Shape 1583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84" name="Shape 1584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85" name="Shape 1585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86" name="Shape 1586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87" name="Shape 1587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88" name="Shape 1588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89" name="Shape 1589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90" name="Shape 1590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91" name="Shape 1591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92" name="Shape 1592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93" name="Shape 1593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94" name="Shape 1594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95" name="Shape 1595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96" name="Shape 1596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97" name="Shape 1597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98" name="Shape 1598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99" name="Shape 1599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00" name="Shape 1600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01" name="Shape 1601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02" name="Shape 1602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03" name="Shape 1603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04" name="Shape 1604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05" name="Shape 1605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06" name="Shape 1606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07" name="Shape 1607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08" name="Shape 1608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09" name="Shape 1609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10" name="Shape 1610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11" name="Shape 1611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12" name="Shape 1612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13" name="Shape 1613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14" name="Shape 1614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15" name="Shape 1615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16" name="Shape 1616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17" name="Shape 1617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18" name="Shape 1618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19" name="Shape 1619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20" name="Shape 1620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21" name="Shape 1621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22" name="Shape 1622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23" name="Shape 1623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624" name="Shape 1624"/>
          <p:cNvGrpSpPr/>
          <p:nvPr/>
        </p:nvGrpSpPr>
        <p:grpSpPr>
          <a:xfrm rot="10800000">
            <a:off x="7828571" y="28706"/>
            <a:ext cx="1140783" cy="5086302"/>
            <a:chOff x="5458325" y="238125"/>
            <a:chExt cx="1174975" cy="5238750"/>
          </a:xfrm>
        </p:grpSpPr>
        <p:sp>
          <p:nvSpPr>
            <p:cNvPr id="1625" name="Shape 1625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26" name="Shape 1626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27" name="Shape 1627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28" name="Shape 1628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29" name="Shape 1629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30" name="Shape 1630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31" name="Shape 1631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32" name="Shape 1632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33" name="Shape 1633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34" name="Shape 1634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35" name="Shape 1635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36" name="Shape 1636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37" name="Shape 1637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38" name="Shape 1638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39" name="Shape 1639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40" name="Shape 1640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41" name="Shape 1641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42" name="Shape 1642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43" name="Shape 1643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44" name="Shape 1644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45" name="Shape 1645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46" name="Shape 1646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47" name="Shape 1647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48" name="Shape 1648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49" name="Shape 1649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50" name="Shape 1650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51" name="Shape 1651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52" name="Shape 1652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53" name="Shape 1653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54" name="Shape 1654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55" name="Shape 1655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56" name="Shape 1656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57" name="Shape 1657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58" name="Shape 1658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59" name="Shape 1659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60" name="Shape 1660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61" name="Shape 1661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62" name="Shape 1662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63" name="Shape 1663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64" name="Shape 1664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65" name="Shape 1665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66" name="Shape 1666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67" name="Shape 1667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68" name="Shape 1668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69" name="Shape 1669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70" name="Shape 1670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71" name="Shape 1671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72" name="Shape 1672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73" name="Shape 1673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74" name="Shape 1674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75" name="Shape 1675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76" name="Shape 1676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77" name="Shape 1677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78" name="Shape 1678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79" name="Shape 1679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80" name="Shape 1680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81" name="Shape 1681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82" name="Shape 1682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83" name="Shape 1683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84" name="Shape 1684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85" name="Shape 1685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86" name="Shape 1686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687" name="Shape 1687"/>
          <p:cNvGrpSpPr/>
          <p:nvPr/>
        </p:nvGrpSpPr>
        <p:grpSpPr>
          <a:xfrm rot="10800000">
            <a:off x="7682450" y="28706"/>
            <a:ext cx="994638" cy="4940181"/>
            <a:chOff x="5759350" y="388625"/>
            <a:chExt cx="1024450" cy="5088250"/>
          </a:xfrm>
        </p:grpSpPr>
        <p:sp>
          <p:nvSpPr>
            <p:cNvPr id="1688" name="Shape 1688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89" name="Shape 1689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90" name="Shape 1690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91" name="Shape 1691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92" name="Shape 1692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93" name="Shape 1693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94" name="Shape 1694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95" name="Shape 1695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96" name="Shape 1696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97" name="Shape 1697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98" name="Shape 1698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99" name="Shape 1699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00" name="Shape 1700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01" name="Shape 1701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02" name="Shape 1702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03" name="Shape 1703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04" name="Shape 1704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05" name="Shape 1705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06" name="Shape 1706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07" name="Shape 1707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08" name="Shape 1708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09" name="Shape 1709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10" name="Shape 1710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11" name="Shape 1711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12" name="Shape 1712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13" name="Shape 1713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14" name="Shape 1714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15" name="Shape 1715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16" name="Shape 1716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17" name="Shape 1717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18" name="Shape 1718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19" name="Shape 1719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20" name="Shape 1720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21" name="Shape 1721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22" name="Shape 1722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23" name="Shape 1723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24" name="Shape 1724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25" name="Shape 1725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26" name="Shape 1726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27" name="Shape 1727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28" name="Shape 1728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29" name="Shape 1729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30" name="Shape 1730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31" name="Shape 1731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32" name="Shape 1732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33" name="Shape 1733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34" name="Shape 1734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35" name="Shape 1735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36" name="Shape 1736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37" name="Shape 1737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38" name="Shape 1738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39" name="Shape 1739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40" name="Shape 1740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41" name="Shape 1741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42" name="Shape 1742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43" name="Shape 1743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44" name="Shape 1744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45" name="Shape 1745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46" name="Shape 1746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47" name="Shape 1747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48" name="Shape 1748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49" name="Shape 1749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50" name="Shape 1750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51" name="Shape 1751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52" name="Shape 1752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53" name="Shape 1753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54" name="Shape 1754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55" name="Shape 1755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56" name="Shape 1756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57" name="Shape 1757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58" name="Shape 1758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59" name="Shape 1759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60" name="Shape 1760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61" name="Shape 1761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62" name="Shape 1762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63" name="Shape 1763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64" name="Shape 1764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65" name="Shape 1765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66" name="Shape 1766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67" name="Shape 1767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68" name="Shape 1768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69" name="Shape 1769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70" name="Shape 1770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71" name="Shape 1771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72" name="Shape 1772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73" name="Shape 1773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74" name="Shape 1774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75" name="Shape 1775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76" name="Shape 1776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77" name="Shape 1777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78" name="Shape 1778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79" name="Shape 1779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80" name="Shape 1780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81" name="Shape 1781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82" name="Shape 1782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83" name="Shape 1783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84" name="Shape 1784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85" name="Shape 1785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86" name="Shape 1786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87" name="Shape 1787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88" name="Shape 1788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789" name="Shape 1789"/>
          <p:cNvGrpSpPr/>
          <p:nvPr/>
        </p:nvGrpSpPr>
        <p:grpSpPr>
          <a:xfrm rot="10800000">
            <a:off x="7682450" y="28706"/>
            <a:ext cx="1140783" cy="5086302"/>
            <a:chOff x="5608825" y="238125"/>
            <a:chExt cx="1174975" cy="5238750"/>
          </a:xfrm>
        </p:grpSpPr>
        <p:sp>
          <p:nvSpPr>
            <p:cNvPr id="1790" name="Shape 1790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91" name="Shape 1791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92" name="Shape 1792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93" name="Shape 1793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94" name="Shape 1794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95" name="Shape 1795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96" name="Shape 1796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97" name="Shape 1797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98" name="Shape 1798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99" name="Shape 1799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00" name="Shape 1800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01" name="Shape 1801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02" name="Shape 1802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03" name="Shape 1803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04" name="Shape 1804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05" name="Shape 1805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06" name="Shape 1806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07" name="Shape 1807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08" name="Shape 1808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09" name="Shape 1809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10" name="Shape 1810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11" name="Shape 1811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12" name="Shape 1812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13" name="Shape 1813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14" name="Shape 1814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15" name="Shape 1815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16" name="Shape 1816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17" name="Shape 1817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18" name="Shape 1818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19" name="Shape 1819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20" name="Shape 1820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21" name="Shape 1821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22" name="Shape 1822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23" name="Shape 1823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24" name="Shape 1824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25" name="Shape 1825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26" name="Shape 1826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27" name="Shape 1827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28" name="Shape 1828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29" name="Shape 1829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30" name="Shape 1830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31" name="Shape 1831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32" name="Shape 1832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33" name="Shape 1833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34" name="Shape 1834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35" name="Shape 1835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36" name="Shape 1836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37" name="Shape 1837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38" name="Shape 1838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39" name="Shape 1839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840" name="Shape 1840"/>
          <p:cNvSpPr txBox="1">
            <a:spLocks noGrp="1"/>
          </p:cNvSpPr>
          <p:nvPr>
            <p:ph type="sldNum" idx="12"/>
          </p:nvPr>
        </p:nvSpPr>
        <p:spPr>
          <a:xfrm>
            <a:off x="91531" y="472020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Shape 1842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43" name="Shape 1843"/>
          <p:cNvSpPr txBox="1">
            <a:spLocks noGrp="1"/>
          </p:cNvSpPr>
          <p:nvPr>
            <p:ph type="body" idx="1"/>
          </p:nvPr>
        </p:nvSpPr>
        <p:spPr>
          <a:xfrm>
            <a:off x="718300" y="1762650"/>
            <a:ext cx="3242400" cy="3087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1844" name="Shape 1844"/>
          <p:cNvSpPr txBox="1">
            <a:spLocks noGrp="1"/>
          </p:cNvSpPr>
          <p:nvPr>
            <p:ph type="body" idx="2"/>
          </p:nvPr>
        </p:nvSpPr>
        <p:spPr>
          <a:xfrm>
            <a:off x="4156071" y="1762650"/>
            <a:ext cx="3242400" cy="3087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grpSp>
        <p:nvGrpSpPr>
          <p:cNvPr id="1845" name="Shape 1845"/>
          <p:cNvGrpSpPr/>
          <p:nvPr/>
        </p:nvGrpSpPr>
        <p:grpSpPr>
          <a:xfrm rot="10800000">
            <a:off x="8851487" y="28706"/>
            <a:ext cx="264011" cy="5086302"/>
            <a:chOff x="5307800" y="238125"/>
            <a:chExt cx="271925" cy="5238750"/>
          </a:xfrm>
        </p:grpSpPr>
        <p:sp>
          <p:nvSpPr>
            <p:cNvPr id="1846" name="Shape 1846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47" name="Shape 1847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48" name="Shape 1848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49" name="Shape 1849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50" name="Shape 1850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51" name="Shape 1851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52" name="Shape 1852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53" name="Shape 1853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54" name="Shape 1854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55" name="Shape 1855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56" name="Shape 1856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57" name="Shape 1857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58" name="Shape 1858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59" name="Shape 1859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60" name="Shape 1860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61" name="Shape 1861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62" name="Shape 1862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63" name="Shape 1863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64" name="Shape 1864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65" name="Shape 1865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66" name="Shape 1866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67" name="Shape 1867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68" name="Shape 1868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69" name="Shape 1869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70" name="Shape 1870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71" name="Shape 1871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72" name="Shape 1872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73" name="Shape 1873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74" name="Shape 1874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75" name="Shape 1875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76" name="Shape 1876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77" name="Shape 1877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78" name="Shape 1878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79" name="Shape 1879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80" name="Shape 1880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81" name="Shape 1881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82" name="Shape 1882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83" name="Shape 1883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84" name="Shape 1884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85" name="Shape 1885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86" name="Shape 1886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87" name="Shape 1887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88" name="Shape 1888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89" name="Shape 1889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90" name="Shape 1890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91" name="Shape 1891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92" name="Shape 1892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93" name="Shape 1893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94" name="Shape 1894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95" name="Shape 1895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96" name="Shape 1896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97" name="Shape 1897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98" name="Shape 1898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99" name="Shape 1899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00" name="Shape 1900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01" name="Shape 1901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02" name="Shape 1902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903" name="Shape 1903"/>
          <p:cNvGrpSpPr/>
          <p:nvPr/>
        </p:nvGrpSpPr>
        <p:grpSpPr>
          <a:xfrm rot="10800000">
            <a:off x="7828571" y="28706"/>
            <a:ext cx="1140783" cy="5086302"/>
            <a:chOff x="5458325" y="238125"/>
            <a:chExt cx="1174975" cy="5238750"/>
          </a:xfrm>
        </p:grpSpPr>
        <p:sp>
          <p:nvSpPr>
            <p:cNvPr id="1904" name="Shape 1904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05" name="Shape 1905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06" name="Shape 1906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07" name="Shape 1907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08" name="Shape 1908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09" name="Shape 1909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10" name="Shape 1910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11" name="Shape 1911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12" name="Shape 1912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13" name="Shape 1913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14" name="Shape 1914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15" name="Shape 1915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16" name="Shape 1916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17" name="Shape 1917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18" name="Shape 1918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19" name="Shape 1919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20" name="Shape 1920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21" name="Shape 1921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22" name="Shape 1922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23" name="Shape 1923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24" name="Shape 1924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25" name="Shape 1925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26" name="Shape 1926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27" name="Shape 1927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28" name="Shape 1928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29" name="Shape 1929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30" name="Shape 1930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31" name="Shape 1931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32" name="Shape 1932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33" name="Shape 1933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34" name="Shape 1934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35" name="Shape 1935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36" name="Shape 1936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37" name="Shape 1937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38" name="Shape 1938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39" name="Shape 1939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40" name="Shape 1940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41" name="Shape 1941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42" name="Shape 1942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43" name="Shape 1943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44" name="Shape 1944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45" name="Shape 1945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46" name="Shape 1946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47" name="Shape 1947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48" name="Shape 1948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49" name="Shape 1949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50" name="Shape 1950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51" name="Shape 1951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52" name="Shape 1952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53" name="Shape 1953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54" name="Shape 1954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55" name="Shape 1955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56" name="Shape 1956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57" name="Shape 1957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58" name="Shape 1958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59" name="Shape 1959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0" name="Shape 1960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1" name="Shape 1961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2" name="Shape 1962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3" name="Shape 1963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4" name="Shape 1964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5" name="Shape 1965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966" name="Shape 1966"/>
          <p:cNvGrpSpPr/>
          <p:nvPr/>
        </p:nvGrpSpPr>
        <p:grpSpPr>
          <a:xfrm rot="10800000">
            <a:off x="7682450" y="28706"/>
            <a:ext cx="994638" cy="4940181"/>
            <a:chOff x="5759350" y="388625"/>
            <a:chExt cx="1024450" cy="5088250"/>
          </a:xfrm>
        </p:grpSpPr>
        <p:sp>
          <p:nvSpPr>
            <p:cNvPr id="1967" name="Shape 1967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8" name="Shape 1968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9" name="Shape 1969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0" name="Shape 1970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1" name="Shape 1971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2" name="Shape 1972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3" name="Shape 1973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4" name="Shape 1974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5" name="Shape 1975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6" name="Shape 1976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7" name="Shape 1977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8" name="Shape 1978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9" name="Shape 1979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0" name="Shape 1980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1" name="Shape 1981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2" name="Shape 1982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3" name="Shape 1983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4" name="Shape 1984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5" name="Shape 1985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6" name="Shape 1986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7" name="Shape 1987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8" name="Shape 1988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9" name="Shape 1989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0" name="Shape 1990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1" name="Shape 1991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2" name="Shape 1992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3" name="Shape 1993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4" name="Shape 1994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5" name="Shape 1995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6" name="Shape 1996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7" name="Shape 1997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8" name="Shape 1998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9" name="Shape 1999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0" name="Shape 2000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1" name="Shape 2001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2" name="Shape 2002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3" name="Shape 2003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4" name="Shape 2004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5" name="Shape 2005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6" name="Shape 2006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7" name="Shape 2007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8" name="Shape 2008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9" name="Shape 2009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0" name="Shape 2010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1" name="Shape 2011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2" name="Shape 2012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3" name="Shape 2013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4" name="Shape 2014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5" name="Shape 2015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6" name="Shape 2016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7" name="Shape 2017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8" name="Shape 2018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9" name="Shape 2019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0" name="Shape 2020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1" name="Shape 2021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2" name="Shape 2022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3" name="Shape 2023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4" name="Shape 2024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5" name="Shape 2025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6" name="Shape 2026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7" name="Shape 2027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8" name="Shape 2028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9" name="Shape 2029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0" name="Shape 2030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1" name="Shape 2031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2" name="Shape 2032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3" name="Shape 2033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4" name="Shape 2034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5" name="Shape 2035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6" name="Shape 2036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7" name="Shape 2037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8" name="Shape 2038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9" name="Shape 2039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0" name="Shape 2040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1" name="Shape 2041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2" name="Shape 2042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3" name="Shape 2043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4" name="Shape 2044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5" name="Shape 2045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6" name="Shape 2046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7" name="Shape 2047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8" name="Shape 2048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9" name="Shape 2049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0" name="Shape 2050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1" name="Shape 2051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2" name="Shape 2052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3" name="Shape 2053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4" name="Shape 2054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5" name="Shape 2055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6" name="Shape 2056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7" name="Shape 2057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8" name="Shape 2058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9" name="Shape 2059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0" name="Shape 2060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1" name="Shape 2061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2" name="Shape 2062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3" name="Shape 2063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4" name="Shape 2064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5" name="Shape 2065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6" name="Shape 2066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7" name="Shape 2067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068" name="Shape 2068"/>
          <p:cNvGrpSpPr/>
          <p:nvPr/>
        </p:nvGrpSpPr>
        <p:grpSpPr>
          <a:xfrm rot="10800000">
            <a:off x="7682450" y="28706"/>
            <a:ext cx="1140783" cy="5086302"/>
            <a:chOff x="5608825" y="238125"/>
            <a:chExt cx="1174975" cy="5238750"/>
          </a:xfrm>
        </p:grpSpPr>
        <p:sp>
          <p:nvSpPr>
            <p:cNvPr id="2069" name="Shape 2069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0" name="Shape 2070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1" name="Shape 2071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2" name="Shape 2072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3" name="Shape 2073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4" name="Shape 2074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5" name="Shape 2075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6" name="Shape 2076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7" name="Shape 2077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8" name="Shape 2078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9" name="Shape 2079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0" name="Shape 2080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1" name="Shape 2081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2" name="Shape 2082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3" name="Shape 2083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4" name="Shape 2084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5" name="Shape 2085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6" name="Shape 2086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7" name="Shape 2087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8" name="Shape 2088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9" name="Shape 2089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0" name="Shape 2090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1" name="Shape 2091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2" name="Shape 2092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3" name="Shape 2093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4" name="Shape 2094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5" name="Shape 2095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6" name="Shape 2096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7" name="Shape 2097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8" name="Shape 2098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9" name="Shape 2099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00" name="Shape 2100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01" name="Shape 2101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02" name="Shape 2102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03" name="Shape 2103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04" name="Shape 2104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05" name="Shape 2105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06" name="Shape 2106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07" name="Shape 2107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08" name="Shape 2108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09" name="Shape 2109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10" name="Shape 2110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11" name="Shape 2111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12" name="Shape 2112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13" name="Shape 2113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14" name="Shape 2114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15" name="Shape 2115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16" name="Shape 2116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17" name="Shape 2117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18" name="Shape 2118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119" name="Shape 2119"/>
          <p:cNvSpPr txBox="1">
            <a:spLocks noGrp="1"/>
          </p:cNvSpPr>
          <p:nvPr>
            <p:ph type="sldNum" idx="12"/>
          </p:nvPr>
        </p:nvSpPr>
        <p:spPr>
          <a:xfrm>
            <a:off x="91531" y="472020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Shape 2121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22" name="Shape 2122"/>
          <p:cNvSpPr txBox="1">
            <a:spLocks noGrp="1"/>
          </p:cNvSpPr>
          <p:nvPr>
            <p:ph type="body" idx="1"/>
          </p:nvPr>
        </p:nvSpPr>
        <p:spPr>
          <a:xfrm>
            <a:off x="718300" y="1755475"/>
            <a:ext cx="2179200" cy="3094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123" name="Shape 2123"/>
          <p:cNvSpPr txBox="1">
            <a:spLocks noGrp="1"/>
          </p:cNvSpPr>
          <p:nvPr>
            <p:ph type="body" idx="2"/>
          </p:nvPr>
        </p:nvSpPr>
        <p:spPr>
          <a:xfrm>
            <a:off x="3009263" y="1755475"/>
            <a:ext cx="2179200" cy="3094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124" name="Shape 2124"/>
          <p:cNvSpPr txBox="1">
            <a:spLocks noGrp="1"/>
          </p:cNvSpPr>
          <p:nvPr>
            <p:ph type="body" idx="3"/>
          </p:nvPr>
        </p:nvSpPr>
        <p:spPr>
          <a:xfrm>
            <a:off x="5300226" y="1755475"/>
            <a:ext cx="2179200" cy="3094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grpSp>
        <p:nvGrpSpPr>
          <p:cNvPr id="2125" name="Shape 2125"/>
          <p:cNvGrpSpPr/>
          <p:nvPr/>
        </p:nvGrpSpPr>
        <p:grpSpPr>
          <a:xfrm rot="10800000">
            <a:off x="8851487" y="28706"/>
            <a:ext cx="264011" cy="5086302"/>
            <a:chOff x="5307800" y="238125"/>
            <a:chExt cx="271925" cy="5238750"/>
          </a:xfrm>
        </p:grpSpPr>
        <p:sp>
          <p:nvSpPr>
            <p:cNvPr id="2126" name="Shape 2126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27" name="Shape 2127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28" name="Shape 2128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29" name="Shape 2129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30" name="Shape 2130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31" name="Shape 2131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32" name="Shape 2132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33" name="Shape 2133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34" name="Shape 2134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35" name="Shape 2135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36" name="Shape 2136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37" name="Shape 2137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38" name="Shape 2138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39" name="Shape 2139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40" name="Shape 2140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41" name="Shape 2141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42" name="Shape 2142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43" name="Shape 2143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44" name="Shape 2144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45" name="Shape 2145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46" name="Shape 2146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47" name="Shape 2147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48" name="Shape 2148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49" name="Shape 2149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50" name="Shape 2150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51" name="Shape 2151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52" name="Shape 2152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53" name="Shape 2153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54" name="Shape 2154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55" name="Shape 2155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56" name="Shape 2156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57" name="Shape 2157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58" name="Shape 2158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59" name="Shape 2159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60" name="Shape 2160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61" name="Shape 2161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62" name="Shape 2162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63" name="Shape 2163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64" name="Shape 2164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65" name="Shape 2165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66" name="Shape 2166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67" name="Shape 2167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68" name="Shape 2168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69" name="Shape 2169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70" name="Shape 2170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71" name="Shape 2171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72" name="Shape 2172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73" name="Shape 2173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74" name="Shape 2174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75" name="Shape 2175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76" name="Shape 2176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77" name="Shape 2177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78" name="Shape 2178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79" name="Shape 2179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80" name="Shape 2180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81" name="Shape 2181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82" name="Shape 2182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183" name="Shape 2183"/>
          <p:cNvGrpSpPr/>
          <p:nvPr/>
        </p:nvGrpSpPr>
        <p:grpSpPr>
          <a:xfrm rot="10800000">
            <a:off x="7828571" y="28706"/>
            <a:ext cx="1140783" cy="5086302"/>
            <a:chOff x="5458325" y="238125"/>
            <a:chExt cx="1174975" cy="5238750"/>
          </a:xfrm>
        </p:grpSpPr>
        <p:sp>
          <p:nvSpPr>
            <p:cNvPr id="2184" name="Shape 2184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85" name="Shape 2185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86" name="Shape 2186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87" name="Shape 2187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88" name="Shape 2188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89" name="Shape 2189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90" name="Shape 2190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91" name="Shape 2191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92" name="Shape 2192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93" name="Shape 2193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94" name="Shape 2194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95" name="Shape 2195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96" name="Shape 2196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97" name="Shape 2197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98" name="Shape 2198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99" name="Shape 2199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00" name="Shape 2200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01" name="Shape 2201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02" name="Shape 2202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03" name="Shape 2203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04" name="Shape 2204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05" name="Shape 2205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06" name="Shape 2206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07" name="Shape 2207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08" name="Shape 2208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09" name="Shape 2209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10" name="Shape 2210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11" name="Shape 2211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12" name="Shape 2212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13" name="Shape 2213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14" name="Shape 2214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15" name="Shape 2215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16" name="Shape 2216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17" name="Shape 2217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18" name="Shape 2218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19" name="Shape 2219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20" name="Shape 2220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21" name="Shape 2221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22" name="Shape 2222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23" name="Shape 2223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24" name="Shape 2224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25" name="Shape 2225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26" name="Shape 2226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27" name="Shape 2227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28" name="Shape 2228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29" name="Shape 2229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30" name="Shape 2230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31" name="Shape 2231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32" name="Shape 2232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33" name="Shape 2233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34" name="Shape 2234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35" name="Shape 2235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36" name="Shape 2236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37" name="Shape 2237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38" name="Shape 2238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39" name="Shape 2239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40" name="Shape 2240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41" name="Shape 2241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42" name="Shape 2242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43" name="Shape 2243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44" name="Shape 2244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45" name="Shape 2245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246" name="Shape 2246"/>
          <p:cNvGrpSpPr/>
          <p:nvPr/>
        </p:nvGrpSpPr>
        <p:grpSpPr>
          <a:xfrm rot="10800000">
            <a:off x="7682450" y="28706"/>
            <a:ext cx="994638" cy="4940181"/>
            <a:chOff x="5759350" y="388625"/>
            <a:chExt cx="1024450" cy="5088250"/>
          </a:xfrm>
        </p:grpSpPr>
        <p:sp>
          <p:nvSpPr>
            <p:cNvPr id="2247" name="Shape 2247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48" name="Shape 2248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49" name="Shape 2249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50" name="Shape 2250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51" name="Shape 2251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52" name="Shape 2252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53" name="Shape 2253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54" name="Shape 2254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55" name="Shape 2255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56" name="Shape 2256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57" name="Shape 2257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58" name="Shape 2258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59" name="Shape 2259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60" name="Shape 2260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61" name="Shape 2261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62" name="Shape 2262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63" name="Shape 2263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64" name="Shape 2264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65" name="Shape 2265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66" name="Shape 2266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67" name="Shape 2267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68" name="Shape 2268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69" name="Shape 2269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70" name="Shape 2270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71" name="Shape 2271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72" name="Shape 2272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73" name="Shape 2273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74" name="Shape 2274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75" name="Shape 2275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76" name="Shape 2276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77" name="Shape 2277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78" name="Shape 2278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79" name="Shape 2279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80" name="Shape 2280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81" name="Shape 2281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82" name="Shape 2282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83" name="Shape 2283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84" name="Shape 2284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85" name="Shape 2285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86" name="Shape 2286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87" name="Shape 2287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88" name="Shape 2288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89" name="Shape 2289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90" name="Shape 2290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91" name="Shape 2291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92" name="Shape 2292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93" name="Shape 2293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94" name="Shape 2294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95" name="Shape 2295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96" name="Shape 2296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97" name="Shape 2297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98" name="Shape 2298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99" name="Shape 2299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00" name="Shape 2300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01" name="Shape 2301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02" name="Shape 2302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03" name="Shape 2303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04" name="Shape 2304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05" name="Shape 2305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06" name="Shape 2306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07" name="Shape 2307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08" name="Shape 2308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09" name="Shape 2309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10" name="Shape 2310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11" name="Shape 2311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12" name="Shape 2312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13" name="Shape 2313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14" name="Shape 2314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15" name="Shape 2315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16" name="Shape 2316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17" name="Shape 2317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18" name="Shape 2318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19" name="Shape 2319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20" name="Shape 2320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21" name="Shape 2321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22" name="Shape 2322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23" name="Shape 2323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24" name="Shape 2324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25" name="Shape 2325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26" name="Shape 2326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27" name="Shape 2327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28" name="Shape 2328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29" name="Shape 2329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30" name="Shape 2330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31" name="Shape 2331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32" name="Shape 2332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33" name="Shape 2333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34" name="Shape 2334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35" name="Shape 2335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36" name="Shape 2336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37" name="Shape 2337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38" name="Shape 2338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39" name="Shape 2339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40" name="Shape 2340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41" name="Shape 2341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42" name="Shape 2342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43" name="Shape 2343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44" name="Shape 2344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45" name="Shape 2345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46" name="Shape 2346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47" name="Shape 2347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348" name="Shape 2348"/>
          <p:cNvGrpSpPr/>
          <p:nvPr/>
        </p:nvGrpSpPr>
        <p:grpSpPr>
          <a:xfrm rot="10800000">
            <a:off x="7682450" y="28706"/>
            <a:ext cx="1140783" cy="5086302"/>
            <a:chOff x="5608825" y="238125"/>
            <a:chExt cx="1174975" cy="5238750"/>
          </a:xfrm>
        </p:grpSpPr>
        <p:sp>
          <p:nvSpPr>
            <p:cNvPr id="2349" name="Shape 2349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50" name="Shape 2350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51" name="Shape 2351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52" name="Shape 2352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53" name="Shape 2353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54" name="Shape 2354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55" name="Shape 2355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56" name="Shape 2356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57" name="Shape 2357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58" name="Shape 2358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59" name="Shape 2359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60" name="Shape 2360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61" name="Shape 2361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62" name="Shape 2362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63" name="Shape 2363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64" name="Shape 2364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65" name="Shape 2365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66" name="Shape 2366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67" name="Shape 2367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68" name="Shape 2368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69" name="Shape 2369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70" name="Shape 2370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71" name="Shape 2371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72" name="Shape 2372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73" name="Shape 2373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74" name="Shape 2374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75" name="Shape 2375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76" name="Shape 2376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77" name="Shape 2377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78" name="Shape 2378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79" name="Shape 2379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80" name="Shape 2380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81" name="Shape 2381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82" name="Shape 2382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83" name="Shape 2383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84" name="Shape 2384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85" name="Shape 2385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86" name="Shape 2386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87" name="Shape 2387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88" name="Shape 2388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89" name="Shape 2389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90" name="Shape 2390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91" name="Shape 2391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92" name="Shape 2392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93" name="Shape 2393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94" name="Shape 2394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95" name="Shape 2395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96" name="Shape 2396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97" name="Shape 2397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98" name="Shape 2398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399" name="Shape 2399"/>
          <p:cNvSpPr txBox="1">
            <a:spLocks noGrp="1"/>
          </p:cNvSpPr>
          <p:nvPr>
            <p:ph type="sldNum" idx="12"/>
          </p:nvPr>
        </p:nvSpPr>
        <p:spPr>
          <a:xfrm>
            <a:off x="91531" y="472020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5" name="Shape 2955"/>
          <p:cNvGrpSpPr/>
          <p:nvPr/>
        </p:nvGrpSpPr>
        <p:grpSpPr>
          <a:xfrm rot="10800000">
            <a:off x="8851487" y="28706"/>
            <a:ext cx="264011" cy="5086302"/>
            <a:chOff x="5307800" y="238125"/>
            <a:chExt cx="271925" cy="5238750"/>
          </a:xfrm>
        </p:grpSpPr>
        <p:sp>
          <p:nvSpPr>
            <p:cNvPr id="2956" name="Shape 2956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57" name="Shape 2957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58" name="Shape 2958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59" name="Shape 2959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60" name="Shape 2960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61" name="Shape 2961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62" name="Shape 2962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63" name="Shape 2963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64" name="Shape 2964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65" name="Shape 2965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66" name="Shape 2966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67" name="Shape 2967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68" name="Shape 2968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69" name="Shape 2969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70" name="Shape 2970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71" name="Shape 2971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72" name="Shape 2972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73" name="Shape 2973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74" name="Shape 2974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75" name="Shape 2975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76" name="Shape 2976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77" name="Shape 2977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78" name="Shape 2978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79" name="Shape 2979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80" name="Shape 2980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81" name="Shape 2981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82" name="Shape 2982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83" name="Shape 2983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84" name="Shape 2984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85" name="Shape 2985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86" name="Shape 2986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87" name="Shape 2987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88" name="Shape 2988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89" name="Shape 2989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90" name="Shape 2990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91" name="Shape 2991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92" name="Shape 2992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93" name="Shape 2993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94" name="Shape 2994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95" name="Shape 2995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96" name="Shape 2996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97" name="Shape 2997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98" name="Shape 2998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99" name="Shape 2999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00" name="Shape 3000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01" name="Shape 3001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02" name="Shape 3002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03" name="Shape 3003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04" name="Shape 3004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05" name="Shape 3005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06" name="Shape 3006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07" name="Shape 3007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08" name="Shape 3008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09" name="Shape 3009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10" name="Shape 3010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11" name="Shape 3011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12" name="Shape 3012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013" name="Shape 3013"/>
          <p:cNvGrpSpPr/>
          <p:nvPr/>
        </p:nvGrpSpPr>
        <p:grpSpPr>
          <a:xfrm rot="10800000">
            <a:off x="7828571" y="28706"/>
            <a:ext cx="1140783" cy="5086302"/>
            <a:chOff x="5458325" y="238125"/>
            <a:chExt cx="1174975" cy="5238750"/>
          </a:xfrm>
        </p:grpSpPr>
        <p:sp>
          <p:nvSpPr>
            <p:cNvPr id="3014" name="Shape 3014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15" name="Shape 3015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16" name="Shape 3016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17" name="Shape 3017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18" name="Shape 3018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19" name="Shape 3019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20" name="Shape 3020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21" name="Shape 3021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22" name="Shape 3022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23" name="Shape 3023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24" name="Shape 3024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25" name="Shape 3025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26" name="Shape 3026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27" name="Shape 3027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28" name="Shape 3028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29" name="Shape 3029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30" name="Shape 3030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31" name="Shape 3031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32" name="Shape 3032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33" name="Shape 3033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34" name="Shape 3034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35" name="Shape 3035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36" name="Shape 3036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37" name="Shape 3037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38" name="Shape 3038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39" name="Shape 3039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40" name="Shape 3040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41" name="Shape 3041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42" name="Shape 3042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43" name="Shape 3043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44" name="Shape 3044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45" name="Shape 3045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46" name="Shape 3046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47" name="Shape 3047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48" name="Shape 3048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49" name="Shape 3049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50" name="Shape 3050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51" name="Shape 3051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52" name="Shape 3052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53" name="Shape 3053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54" name="Shape 3054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55" name="Shape 3055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56" name="Shape 3056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57" name="Shape 3057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58" name="Shape 3058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59" name="Shape 3059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60" name="Shape 3060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61" name="Shape 3061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62" name="Shape 3062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63" name="Shape 3063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64" name="Shape 3064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65" name="Shape 3065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66" name="Shape 3066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67" name="Shape 3067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68" name="Shape 3068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69" name="Shape 3069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70" name="Shape 3070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71" name="Shape 3071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72" name="Shape 3072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73" name="Shape 3073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74" name="Shape 3074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75" name="Shape 3075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076" name="Shape 3076"/>
          <p:cNvGrpSpPr/>
          <p:nvPr/>
        </p:nvGrpSpPr>
        <p:grpSpPr>
          <a:xfrm rot="10800000">
            <a:off x="7682450" y="28706"/>
            <a:ext cx="994638" cy="4940181"/>
            <a:chOff x="5759350" y="388625"/>
            <a:chExt cx="1024450" cy="5088250"/>
          </a:xfrm>
        </p:grpSpPr>
        <p:sp>
          <p:nvSpPr>
            <p:cNvPr id="3077" name="Shape 3077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78" name="Shape 3078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79" name="Shape 3079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80" name="Shape 3080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81" name="Shape 3081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82" name="Shape 3082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83" name="Shape 3083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84" name="Shape 3084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85" name="Shape 3085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86" name="Shape 3086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87" name="Shape 3087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88" name="Shape 3088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89" name="Shape 3089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90" name="Shape 3090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91" name="Shape 3091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92" name="Shape 3092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93" name="Shape 3093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94" name="Shape 3094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95" name="Shape 3095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96" name="Shape 3096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97" name="Shape 3097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98" name="Shape 3098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99" name="Shape 3099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00" name="Shape 3100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01" name="Shape 3101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02" name="Shape 3102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03" name="Shape 3103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04" name="Shape 3104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05" name="Shape 3105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06" name="Shape 3106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07" name="Shape 3107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08" name="Shape 3108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09" name="Shape 3109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10" name="Shape 3110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11" name="Shape 3111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12" name="Shape 3112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13" name="Shape 3113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14" name="Shape 3114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15" name="Shape 3115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16" name="Shape 3116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17" name="Shape 3117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18" name="Shape 3118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19" name="Shape 3119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20" name="Shape 3120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21" name="Shape 3121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22" name="Shape 3122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23" name="Shape 3123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24" name="Shape 3124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25" name="Shape 3125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26" name="Shape 3126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27" name="Shape 3127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28" name="Shape 3128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29" name="Shape 3129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30" name="Shape 3130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31" name="Shape 3131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32" name="Shape 3132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33" name="Shape 3133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34" name="Shape 3134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35" name="Shape 3135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36" name="Shape 3136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37" name="Shape 3137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38" name="Shape 3138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39" name="Shape 3139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40" name="Shape 3140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41" name="Shape 3141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42" name="Shape 3142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43" name="Shape 3143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44" name="Shape 3144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45" name="Shape 3145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46" name="Shape 3146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47" name="Shape 3147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48" name="Shape 3148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49" name="Shape 3149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50" name="Shape 3150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51" name="Shape 3151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52" name="Shape 3152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53" name="Shape 3153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54" name="Shape 3154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55" name="Shape 3155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56" name="Shape 3156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57" name="Shape 3157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58" name="Shape 3158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59" name="Shape 3159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60" name="Shape 3160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61" name="Shape 3161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62" name="Shape 3162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63" name="Shape 3163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64" name="Shape 3164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65" name="Shape 3165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66" name="Shape 3166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67" name="Shape 3167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68" name="Shape 3168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69" name="Shape 3169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70" name="Shape 3170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71" name="Shape 3171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72" name="Shape 3172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73" name="Shape 3173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74" name="Shape 3174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75" name="Shape 3175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76" name="Shape 3176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77" name="Shape 3177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178" name="Shape 3178"/>
          <p:cNvGrpSpPr/>
          <p:nvPr/>
        </p:nvGrpSpPr>
        <p:grpSpPr>
          <a:xfrm rot="10800000">
            <a:off x="7682450" y="28706"/>
            <a:ext cx="1140783" cy="5086302"/>
            <a:chOff x="5608825" y="238125"/>
            <a:chExt cx="1174975" cy="5238750"/>
          </a:xfrm>
        </p:grpSpPr>
        <p:sp>
          <p:nvSpPr>
            <p:cNvPr id="3179" name="Shape 3179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80" name="Shape 3180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81" name="Shape 3181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82" name="Shape 3182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83" name="Shape 3183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84" name="Shape 3184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85" name="Shape 3185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86" name="Shape 3186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87" name="Shape 3187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88" name="Shape 3188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89" name="Shape 3189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90" name="Shape 3190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91" name="Shape 3191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92" name="Shape 3192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93" name="Shape 3193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94" name="Shape 3194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95" name="Shape 3195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96" name="Shape 3196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97" name="Shape 3197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98" name="Shape 3198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99" name="Shape 3199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00" name="Shape 3200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01" name="Shape 3201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02" name="Shape 3202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03" name="Shape 3203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04" name="Shape 3204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05" name="Shape 3205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06" name="Shape 3206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07" name="Shape 3207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08" name="Shape 3208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09" name="Shape 3209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10" name="Shape 3210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11" name="Shape 3211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12" name="Shape 3212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13" name="Shape 3213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14" name="Shape 3214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15" name="Shape 3215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16" name="Shape 3216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17" name="Shape 3217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18" name="Shape 3218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19" name="Shape 3219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20" name="Shape 3220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21" name="Shape 3221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22" name="Shape 3222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23" name="Shape 3223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24" name="Shape 3224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25" name="Shape 3225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26" name="Shape 3226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27" name="Shape 3227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28" name="Shape 3228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229" name="Shape 3229"/>
          <p:cNvSpPr txBox="1">
            <a:spLocks noGrp="1"/>
          </p:cNvSpPr>
          <p:nvPr>
            <p:ph type="sldNum" idx="12"/>
          </p:nvPr>
        </p:nvSpPr>
        <p:spPr>
          <a:xfrm>
            <a:off x="91531" y="472020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0B87A1"/>
              </a:buClr>
              <a:buSzPct val="1000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>
              <a:spcBef>
                <a:spcPts val="0"/>
              </a:spcBef>
              <a:buClr>
                <a:srgbClr val="0B87A1"/>
              </a:buClr>
              <a:buSzPct val="1000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lvl="2">
              <a:spcBef>
                <a:spcPts val="0"/>
              </a:spcBef>
              <a:buClr>
                <a:srgbClr val="0B87A1"/>
              </a:buClr>
              <a:buSzPct val="1000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lvl="3">
              <a:spcBef>
                <a:spcPts val="0"/>
              </a:spcBef>
              <a:buClr>
                <a:srgbClr val="0B87A1"/>
              </a:buClr>
              <a:buSzPct val="1000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lvl="4">
              <a:spcBef>
                <a:spcPts val="0"/>
              </a:spcBef>
              <a:buClr>
                <a:srgbClr val="0B87A1"/>
              </a:buClr>
              <a:buSzPct val="1000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lvl="5">
              <a:spcBef>
                <a:spcPts val="0"/>
              </a:spcBef>
              <a:buClr>
                <a:srgbClr val="0B87A1"/>
              </a:buClr>
              <a:buSzPct val="1000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lvl="6">
              <a:spcBef>
                <a:spcPts val="0"/>
              </a:spcBef>
              <a:buClr>
                <a:srgbClr val="0B87A1"/>
              </a:buClr>
              <a:buSzPct val="1000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lvl="7">
              <a:spcBef>
                <a:spcPts val="0"/>
              </a:spcBef>
              <a:buClr>
                <a:srgbClr val="0B87A1"/>
              </a:buClr>
              <a:buSzPct val="1000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lvl="8">
              <a:spcBef>
                <a:spcPts val="0"/>
              </a:spcBef>
              <a:buClr>
                <a:srgbClr val="0B87A1"/>
              </a:buClr>
              <a:buSzPct val="1000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718300" y="1733549"/>
            <a:ext cx="6761100" cy="298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D3EBD5"/>
              </a:buClr>
              <a:buSzPct val="100000"/>
              <a:buFont typeface="Titillium Web Light"/>
              <a:buChar char="▪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lvl="1">
              <a:spcBef>
                <a:spcPts val="480"/>
              </a:spcBef>
              <a:buClr>
                <a:srgbClr val="D3EBD5"/>
              </a:buClr>
              <a:buSzPct val="1000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lvl="2">
              <a:spcBef>
                <a:spcPts val="480"/>
              </a:spcBef>
              <a:buClr>
                <a:srgbClr val="D3EBD5"/>
              </a:buClr>
              <a:buSzPct val="1000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lvl="3">
              <a:spcBef>
                <a:spcPts val="360"/>
              </a:spcBef>
              <a:buClr>
                <a:srgbClr val="D3EBD5"/>
              </a:buClr>
              <a:buSzPct val="1000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lvl="4">
              <a:spcBef>
                <a:spcPts val="360"/>
              </a:spcBef>
              <a:buClr>
                <a:srgbClr val="D3EBD5"/>
              </a:buClr>
              <a:buSzPct val="1000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lvl="5">
              <a:spcBef>
                <a:spcPts val="360"/>
              </a:spcBef>
              <a:buClr>
                <a:srgbClr val="D3EBD5"/>
              </a:buClr>
              <a:buSzPct val="1000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lvl="6">
              <a:spcBef>
                <a:spcPts val="360"/>
              </a:spcBef>
              <a:buClr>
                <a:srgbClr val="D3EBD5"/>
              </a:buClr>
              <a:buSzPct val="100000"/>
              <a:buFont typeface="Titillium Web Light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lvl="7">
              <a:spcBef>
                <a:spcPts val="360"/>
              </a:spcBef>
              <a:buClr>
                <a:srgbClr val="D3EBD5"/>
              </a:buClr>
              <a:buSzPct val="100000"/>
              <a:buFont typeface="Titillium Web Light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lvl="8">
              <a:spcBef>
                <a:spcPts val="360"/>
              </a:spcBef>
              <a:buClr>
                <a:srgbClr val="D3EBD5"/>
              </a:buClr>
              <a:buSzPct val="100000"/>
              <a:buFont typeface="Titillium Web Light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91531" y="47202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rPr>
              <a:t>‹#›</a:t>
            </a:fld>
            <a:endParaRPr lang="en" sz="1200">
              <a:solidFill>
                <a:srgbClr val="0B87A1"/>
              </a:solidFill>
              <a:latin typeface="Dosis Light"/>
              <a:ea typeface="Dosis Light"/>
              <a:cs typeface="Dosis Light"/>
              <a:sym typeface="Dosis Ligh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comakers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rockvillesciencecenter.org/programs/studio-i-makerspace/" TargetMode="External"/><Relationship Id="rId4" Type="http://schemas.openxmlformats.org/officeDocument/2006/relationships/hyperlink" Target="http://www.coderdojodc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bricks.com/blog/2014/01/21/spark-and-hadoop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en.wikipedia.org/wiki/MapReduce" TargetMode="External"/><Relationship Id="rId4" Type="http://schemas.openxmlformats.org/officeDocument/2006/relationships/hyperlink" Target="http://aptuz.com/blog/is-apache-spark-going-to-replace-hadoop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6" name="Shape 3836"/>
          <p:cNvSpPr txBox="1">
            <a:spLocks noGrp="1"/>
          </p:cNvSpPr>
          <p:nvPr>
            <p:ph type="ctrTitle"/>
          </p:nvPr>
        </p:nvSpPr>
        <p:spPr>
          <a:xfrm>
            <a:off x="762000" y="696425"/>
            <a:ext cx="6099544" cy="1159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Raspberry Pi</a:t>
            </a:r>
            <a:br>
              <a:rPr lang="en-US" dirty="0"/>
            </a:br>
            <a:r>
              <a:rPr lang="en-US" dirty="0"/>
              <a:t>Cluster Using Apache Spark</a:t>
            </a:r>
            <a:endParaRPr lang="e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Shape 3870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Local Area Resources</a:t>
            </a:r>
            <a:endParaRPr lang="en" dirty="0"/>
          </a:p>
        </p:txBody>
      </p:sp>
      <p:sp>
        <p:nvSpPr>
          <p:cNvPr id="3871" name="Shape 3871"/>
          <p:cNvSpPr txBox="1">
            <a:spLocks noGrp="1"/>
          </p:cNvSpPr>
          <p:nvPr>
            <p:ph type="body" idx="1"/>
          </p:nvPr>
        </p:nvSpPr>
        <p:spPr>
          <a:xfrm>
            <a:off x="718300" y="1651591"/>
            <a:ext cx="6761100" cy="306245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/>
            <a:r>
              <a:rPr lang="en-US" dirty="0"/>
              <a:t>MoCo Makers – </a:t>
            </a:r>
            <a:r>
              <a:rPr lang="en-US" dirty="0">
                <a:hlinkClick r:id="rId3"/>
              </a:rPr>
              <a:t>www.mocomakers.com</a:t>
            </a:r>
            <a:endParaRPr lang="en-US" dirty="0"/>
          </a:p>
          <a:p>
            <a:pPr marL="457200" lvl="0" indent="-228600"/>
            <a:r>
              <a:rPr lang="en-US" dirty="0"/>
              <a:t>Coder Dojo DC – </a:t>
            </a:r>
            <a:r>
              <a:rPr lang="en-US" dirty="0">
                <a:hlinkClick r:id="rId4"/>
              </a:rPr>
              <a:t>www.coderdojodc.com</a:t>
            </a:r>
            <a:endParaRPr lang="en-US" dirty="0"/>
          </a:p>
          <a:p>
            <a:pPr marL="457200" lvl="0" indent="-228600"/>
            <a:r>
              <a:rPr lang="en-US" dirty="0"/>
              <a:t>Rockville Science Center - </a:t>
            </a:r>
            <a:r>
              <a:rPr lang="en-US" dirty="0">
                <a:hlinkClick r:id="rId5"/>
              </a:rPr>
              <a:t>http://rockvillesciencecenter.org/programs/studio-i-makerspace/</a:t>
            </a:r>
            <a:endParaRPr lang="en-US" dirty="0"/>
          </a:p>
          <a:p>
            <a:pPr marL="457200" lvl="0" indent="-228600"/>
            <a:endParaRPr lang="en-US" dirty="0"/>
          </a:p>
          <a:p>
            <a:pPr marL="457200" lvl="0" indent="-228600"/>
            <a:endParaRPr lang="en-US" dirty="0"/>
          </a:p>
        </p:txBody>
      </p:sp>
      <p:sp>
        <p:nvSpPr>
          <p:cNvPr id="3872" name="Shape 3872"/>
          <p:cNvSpPr txBox="1">
            <a:spLocks noGrp="1"/>
          </p:cNvSpPr>
          <p:nvPr>
            <p:ph type="sldNum" idx="12"/>
          </p:nvPr>
        </p:nvSpPr>
        <p:spPr>
          <a:xfrm>
            <a:off x="91531" y="472020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5513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5" name="Shape 3865"/>
          <p:cNvSpPr txBox="1">
            <a:spLocks noGrp="1"/>
          </p:cNvSpPr>
          <p:nvPr>
            <p:ph type="sldNum" idx="12"/>
          </p:nvPr>
        </p:nvSpPr>
        <p:spPr>
          <a:xfrm>
            <a:off x="91531" y="472020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11</a:t>
            </a:fld>
            <a:endParaRPr lang="en"/>
          </a:p>
        </p:txBody>
      </p:sp>
      <p:pic>
        <p:nvPicPr>
          <p:cNvPr id="3" name="Picture 2" descr="A picture containing indoor, floor, table, ground&#10;&#10;Description generated with very high confidence">
            <a:extLst>
              <a:ext uri="{FF2B5EF4-FFF2-40B4-BE49-F238E27FC236}">
                <a16:creationId xmlns:a16="http://schemas.microsoft.com/office/drawing/2014/main" id="{6C08015B-4B52-4CFE-815C-6F43C9A63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1" y="53783"/>
            <a:ext cx="3188940" cy="2391705"/>
          </a:xfrm>
          <a:prstGeom prst="rect">
            <a:avLst/>
          </a:prstGeom>
        </p:spPr>
      </p:pic>
      <p:pic>
        <p:nvPicPr>
          <p:cNvPr id="5" name="Picture 4" descr="A picture containing person, table, floor, indoor&#10;&#10;Description generated with very high confidence">
            <a:extLst>
              <a:ext uri="{FF2B5EF4-FFF2-40B4-BE49-F238E27FC236}">
                <a16:creationId xmlns:a16="http://schemas.microsoft.com/office/drawing/2014/main" id="{2FF2E737-B467-434B-B957-2951AA147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433" y="53783"/>
            <a:ext cx="3162343" cy="2391705"/>
          </a:xfrm>
          <a:prstGeom prst="rect">
            <a:avLst/>
          </a:prstGeom>
        </p:spPr>
      </p:pic>
      <p:pic>
        <p:nvPicPr>
          <p:cNvPr id="7" name="Picture 6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38146338-31B3-4F30-868A-7BA25117D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31" y="2568873"/>
            <a:ext cx="3188940" cy="2360164"/>
          </a:xfrm>
          <a:prstGeom prst="rect">
            <a:avLst/>
          </a:prstGeom>
        </p:spPr>
      </p:pic>
      <p:pic>
        <p:nvPicPr>
          <p:cNvPr id="9" name="Picture 8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974C60ED-B722-4494-BDAD-65DF1765B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2887" y="2568872"/>
            <a:ext cx="3181065" cy="23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85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615172043">
            <a:hlinkClick r:id="" action="ppaction://media"/>
            <a:extLst>
              <a:ext uri="{FF2B5EF4-FFF2-40B4-BE49-F238E27FC236}">
                <a16:creationId xmlns:a16="http://schemas.microsoft.com/office/drawing/2014/main" id="{DFD77336-A894-4B0D-9E83-944CB31076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2527" y="340168"/>
            <a:ext cx="2587883" cy="4599420"/>
          </a:xfrm>
          <a:prstGeom prst="rect">
            <a:avLst/>
          </a:prstGeom>
        </p:spPr>
      </p:pic>
      <p:pic>
        <p:nvPicPr>
          <p:cNvPr id="6" name="0615172052">
            <a:hlinkClick r:id="" action="ppaction://media"/>
            <a:extLst>
              <a:ext uri="{FF2B5EF4-FFF2-40B4-BE49-F238E27FC236}">
                <a16:creationId xmlns:a16="http://schemas.microsoft.com/office/drawing/2014/main" id="{6367A5CB-5CBA-4CC3-B46F-AE897A6EF68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72080" y="340168"/>
            <a:ext cx="2598338" cy="461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" name="Shape 3850"/>
          <p:cNvSpPr txBox="1">
            <a:spLocks noGrp="1"/>
          </p:cNvSpPr>
          <p:nvPr>
            <p:ph type="ctrTitle" idx="4294967295"/>
          </p:nvPr>
        </p:nvSpPr>
        <p:spPr>
          <a:xfrm>
            <a:off x="3319625" y="668950"/>
            <a:ext cx="3731400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000" dirty="0"/>
              <a:t>HELLO!</a:t>
            </a:r>
          </a:p>
        </p:txBody>
      </p:sp>
      <p:sp>
        <p:nvSpPr>
          <p:cNvPr id="3851" name="Shape 3851"/>
          <p:cNvSpPr txBox="1">
            <a:spLocks noGrp="1"/>
          </p:cNvSpPr>
          <p:nvPr>
            <p:ph type="subTitle" idx="4294967295"/>
          </p:nvPr>
        </p:nvSpPr>
        <p:spPr>
          <a:xfrm>
            <a:off x="3319625" y="1968723"/>
            <a:ext cx="3731400" cy="24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>
                <a:latin typeface="Titillium Web"/>
                <a:ea typeface="Titillium Web"/>
                <a:cs typeface="Titillium Web"/>
                <a:sym typeface="Titillium Web"/>
              </a:rPr>
              <a:t>I am </a:t>
            </a:r>
            <a:r>
              <a:rPr lang="en-US" b="1" dirty="0">
                <a:latin typeface="Titillium Web"/>
                <a:ea typeface="Titillium Web"/>
                <a:cs typeface="Titillium Web"/>
                <a:sym typeface="Titillium Web"/>
              </a:rPr>
              <a:t>Matthew Zamora</a:t>
            </a:r>
            <a:endParaRPr lang="en" b="1" dirty="0">
              <a:latin typeface="Titillium Web"/>
              <a:ea typeface="Titillium Web"/>
              <a:cs typeface="Titillium Web"/>
              <a:sym typeface="Titillium Web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dirty="0"/>
              <a:t>I am a co-organizer for MoCo Makers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lang="en-US" dirty="0"/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dirty="0"/>
              <a:t>You can reach me at: matt@mocomakers.com</a:t>
            </a:r>
            <a:endParaRPr lang="en" dirty="0"/>
          </a:p>
        </p:txBody>
      </p:sp>
      <p:pic>
        <p:nvPicPr>
          <p:cNvPr id="3852" name="Shape 3852" descr="photo-1434030216411-0b793f4b4173.jpg"/>
          <p:cNvPicPr preferRelativeResize="0"/>
          <p:nvPr/>
        </p:nvPicPr>
        <p:blipFill rotWithShape="1">
          <a:blip r:embed="rId3">
            <a:alphaModFix/>
          </a:blip>
          <a:srcRect l="23367" r="21417"/>
          <a:stretch/>
        </p:blipFill>
        <p:spPr>
          <a:xfrm>
            <a:off x="0" y="0"/>
            <a:ext cx="2840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3" name="Shape 3853"/>
          <p:cNvSpPr txBox="1">
            <a:spLocks noGrp="1"/>
          </p:cNvSpPr>
          <p:nvPr>
            <p:ph type="sldNum" idx="12"/>
          </p:nvPr>
        </p:nvSpPr>
        <p:spPr>
          <a:xfrm>
            <a:off x="91531" y="472020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</a:t>
            </a:fld>
            <a:endParaRPr lang="en"/>
          </a:p>
        </p:txBody>
      </p:sp>
      <p:pic>
        <p:nvPicPr>
          <p:cNvPr id="5" name="Picture 4" descr="A picture containing indoor, table, floor, thing&#10;&#10;Description generated with very high confidence">
            <a:extLst>
              <a:ext uri="{FF2B5EF4-FFF2-40B4-BE49-F238E27FC236}">
                <a16:creationId xmlns:a16="http://schemas.microsoft.com/office/drawing/2014/main" id="{CEE45091-87DC-4C0F-ADCC-D03D762E5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571" y="-1"/>
            <a:ext cx="3870840" cy="523009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8" name="Shape 3958"/>
          <p:cNvSpPr txBox="1">
            <a:spLocks noGrp="1"/>
          </p:cNvSpPr>
          <p:nvPr>
            <p:ph type="ctrTitle" idx="4294967295"/>
          </p:nvPr>
        </p:nvSpPr>
        <p:spPr>
          <a:xfrm>
            <a:off x="685800" y="1964350"/>
            <a:ext cx="6103200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7200" dirty="0"/>
              <a:t>A PI Cluster using Apache Spark</a:t>
            </a:r>
            <a:endParaRPr lang="en" sz="7200" dirty="0"/>
          </a:p>
        </p:txBody>
      </p:sp>
      <p:sp>
        <p:nvSpPr>
          <p:cNvPr id="3959" name="Shape 3959"/>
          <p:cNvSpPr txBox="1">
            <a:spLocks noGrp="1"/>
          </p:cNvSpPr>
          <p:nvPr>
            <p:ph type="subTitle" idx="4294967295"/>
          </p:nvPr>
        </p:nvSpPr>
        <p:spPr>
          <a:xfrm>
            <a:off x="685800" y="2840054"/>
            <a:ext cx="6103200" cy="78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/>
          </a:p>
        </p:txBody>
      </p:sp>
      <p:sp>
        <p:nvSpPr>
          <p:cNvPr id="3960" name="Shape 3960"/>
          <p:cNvSpPr txBox="1">
            <a:spLocks noGrp="1"/>
          </p:cNvSpPr>
          <p:nvPr>
            <p:ph type="sldNum" idx="12"/>
          </p:nvPr>
        </p:nvSpPr>
        <p:spPr>
          <a:xfrm>
            <a:off x="91531" y="472020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</a:t>
            </a:fld>
            <a:endParaRPr lang="e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5" name="Shape 3905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Theory References</a:t>
            </a:r>
            <a:endParaRPr lang="en" dirty="0"/>
          </a:p>
        </p:txBody>
      </p:sp>
      <p:sp>
        <p:nvSpPr>
          <p:cNvPr id="3906" name="Shape 3906"/>
          <p:cNvSpPr txBox="1">
            <a:spLocks noGrp="1"/>
          </p:cNvSpPr>
          <p:nvPr>
            <p:ph type="body" idx="1"/>
          </p:nvPr>
        </p:nvSpPr>
        <p:spPr>
          <a:xfrm>
            <a:off x="718300" y="1755475"/>
            <a:ext cx="6632342" cy="3094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buNone/>
            </a:pPr>
            <a:r>
              <a:rPr lang="en-US" dirty="0">
                <a:hlinkClick r:id="rId3"/>
              </a:rPr>
              <a:t>https://databricks.com/blog/2014/01/21/spark-and-hadoop.html</a:t>
            </a:r>
            <a:endParaRPr lang="en-US" dirty="0"/>
          </a:p>
          <a:p>
            <a:pPr lvl="0">
              <a:buNone/>
            </a:pPr>
            <a:endParaRPr lang="en-US" dirty="0"/>
          </a:p>
          <a:p>
            <a:pPr lvl="0">
              <a:buNone/>
            </a:pPr>
            <a:r>
              <a:rPr lang="en-US" dirty="0">
                <a:hlinkClick r:id="rId4"/>
              </a:rPr>
              <a:t>http://aptuz.com/blog/is-apache-spark-going-to-replace-hadoop/</a:t>
            </a:r>
            <a:endParaRPr lang="en-US" dirty="0"/>
          </a:p>
          <a:p>
            <a:pPr lvl="0">
              <a:buNone/>
            </a:pPr>
            <a:endParaRPr lang="en-US" dirty="0"/>
          </a:p>
          <a:p>
            <a:pPr lvl="0">
              <a:buNone/>
            </a:pPr>
            <a:r>
              <a:rPr lang="en-US" dirty="0">
                <a:hlinkClick r:id="rId5"/>
              </a:rPr>
              <a:t>https://en.wikipedia.org/wiki/MapReduce</a:t>
            </a:r>
            <a:endParaRPr lang="en-US" dirty="0"/>
          </a:p>
          <a:p>
            <a:pPr lvl="0">
              <a:buNone/>
            </a:pPr>
            <a:endParaRPr lang="en-US" dirty="0"/>
          </a:p>
          <a:p>
            <a:pPr lvl="0">
              <a:buNone/>
            </a:pPr>
            <a:endParaRPr lang="en-US" dirty="0"/>
          </a:p>
          <a:p>
            <a:pPr lvl="0">
              <a:buNone/>
            </a:pPr>
            <a:endParaRPr lang="en" dirty="0"/>
          </a:p>
        </p:txBody>
      </p:sp>
      <p:sp>
        <p:nvSpPr>
          <p:cNvPr id="3909" name="Shape 3909"/>
          <p:cNvSpPr txBox="1">
            <a:spLocks noGrp="1"/>
          </p:cNvSpPr>
          <p:nvPr>
            <p:ph type="sldNum" idx="12"/>
          </p:nvPr>
        </p:nvSpPr>
        <p:spPr>
          <a:xfrm>
            <a:off x="91531" y="472020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</a:t>
            </a:fld>
            <a:endParaRPr lang="e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1" name="Shape 3841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Your Build References</a:t>
            </a:r>
            <a:endParaRPr lang="en" dirty="0"/>
          </a:p>
        </p:txBody>
      </p:sp>
      <p:sp>
        <p:nvSpPr>
          <p:cNvPr id="3842" name="Shape 3842"/>
          <p:cNvSpPr txBox="1">
            <a:spLocks noGrp="1"/>
          </p:cNvSpPr>
          <p:nvPr>
            <p:ph type="body" idx="2"/>
          </p:nvPr>
        </p:nvSpPr>
        <p:spPr>
          <a:xfrm>
            <a:off x="4156073" y="1762650"/>
            <a:ext cx="3242400" cy="2200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ct val="91666"/>
              <a:buNone/>
            </a:pPr>
            <a:r>
              <a:rPr lang="en-US" sz="1200" b="1" dirty="0"/>
              <a:t>This one is over-simplified but clear: http://data-flair.training/blogs/install-apache-spark-multi-node-cluster/</a:t>
            </a:r>
            <a:endParaRPr sz="1200" b="1" dirty="0"/>
          </a:p>
        </p:txBody>
      </p:sp>
      <p:sp>
        <p:nvSpPr>
          <p:cNvPr id="3843" name="Shape 3843"/>
          <p:cNvSpPr txBox="1">
            <a:spLocks noGrp="1"/>
          </p:cNvSpPr>
          <p:nvPr>
            <p:ph type="body" idx="1"/>
          </p:nvPr>
        </p:nvSpPr>
        <p:spPr>
          <a:xfrm>
            <a:off x="718300" y="1762650"/>
            <a:ext cx="3242400" cy="2200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ct val="91666"/>
              <a:buNone/>
            </a:pPr>
            <a:r>
              <a:rPr lang="en-US" sz="1200" b="1" dirty="0">
                <a:latin typeface="Titillium Web"/>
                <a:ea typeface="Titillium Web"/>
                <a:cs typeface="Titillium Web"/>
                <a:sym typeface="Titillium Web"/>
              </a:rPr>
              <a:t>This one is good though outdated:</a:t>
            </a:r>
          </a:p>
          <a:p>
            <a:pPr lvl="0">
              <a:buClr>
                <a:schemeClr val="dk1"/>
              </a:buClr>
              <a:buSzPct val="91666"/>
              <a:buNone/>
            </a:pPr>
            <a:endParaRPr lang="en-US" sz="1200" b="1" dirty="0">
              <a:latin typeface="Titillium Web"/>
              <a:ea typeface="Titillium Web"/>
              <a:cs typeface="Titillium Web"/>
              <a:sym typeface="Titillium Web"/>
            </a:endParaRPr>
          </a:p>
          <a:p>
            <a:pPr lvl="0">
              <a:buClr>
                <a:schemeClr val="dk1"/>
              </a:buClr>
              <a:buSzPct val="91666"/>
              <a:buNone/>
            </a:pPr>
            <a:r>
              <a:rPr lang="en-US" sz="1200" b="1" dirty="0">
                <a:latin typeface="Titillium Web"/>
                <a:ea typeface="Titillium Web"/>
                <a:cs typeface="Titillium Web"/>
                <a:sym typeface="Titillium Web"/>
              </a:rPr>
              <a:t>http://data-flair.training/blogs/install-apache-spark-multi-node-cluster/</a:t>
            </a:r>
            <a:endParaRPr lang="en" sz="1200" b="1" dirty="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844" name="Shape 3844"/>
          <p:cNvSpPr txBox="1">
            <a:spLocks noGrp="1"/>
          </p:cNvSpPr>
          <p:nvPr>
            <p:ph type="body" idx="2"/>
          </p:nvPr>
        </p:nvSpPr>
        <p:spPr>
          <a:xfrm>
            <a:off x="718300" y="3905925"/>
            <a:ext cx="6761100" cy="1141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2800" b="1" dirty="0">
                <a:solidFill>
                  <a:srgbClr val="0B87A1"/>
                </a:solidFill>
                <a:latin typeface="Titillium Web"/>
                <a:ea typeface="Titillium Web"/>
                <a:cs typeface="Titillium Web"/>
                <a:sym typeface="Titillium Web"/>
              </a:rPr>
              <a:t>For the latest Guide see </a:t>
            </a:r>
          </a:p>
          <a:p>
            <a:pPr lvl="0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2800" b="1" dirty="0">
                <a:solidFill>
                  <a:srgbClr val="0B87A1"/>
                </a:solidFill>
                <a:latin typeface="Titillium Web"/>
                <a:sym typeface="Titillium Web"/>
              </a:rPr>
              <a:t>http://MoCoMakers.com/Blog</a:t>
            </a:r>
            <a:endParaRPr sz="2800" dirty="0">
              <a:solidFill>
                <a:srgbClr val="0B87A1"/>
              </a:solidFill>
            </a:endParaRPr>
          </a:p>
        </p:txBody>
      </p:sp>
      <p:sp>
        <p:nvSpPr>
          <p:cNvPr id="3845" name="Shape 3845"/>
          <p:cNvSpPr txBox="1">
            <a:spLocks noGrp="1"/>
          </p:cNvSpPr>
          <p:nvPr>
            <p:ph type="sldNum" idx="12"/>
          </p:nvPr>
        </p:nvSpPr>
        <p:spPr>
          <a:xfrm>
            <a:off x="91531" y="472020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</a:t>
            </a:fld>
            <a:endParaRPr lang="en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Shape 3870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Various ways of installing of Spark</a:t>
            </a:r>
            <a:endParaRPr lang="en" dirty="0"/>
          </a:p>
        </p:txBody>
      </p:sp>
      <p:sp>
        <p:nvSpPr>
          <p:cNvPr id="3871" name="Shape 3871"/>
          <p:cNvSpPr txBox="1">
            <a:spLocks noGrp="1"/>
          </p:cNvSpPr>
          <p:nvPr>
            <p:ph type="body" idx="1"/>
          </p:nvPr>
        </p:nvSpPr>
        <p:spPr>
          <a:xfrm>
            <a:off x="718300" y="1733549"/>
            <a:ext cx="6761100" cy="2980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/>
            <a:r>
              <a:rPr lang="en-US" dirty="0"/>
              <a:t>https://databricks.com/blog/2014/01/21/spark-and-hadoop.html</a:t>
            </a:r>
            <a:endParaRPr lang="en" dirty="0"/>
          </a:p>
        </p:txBody>
      </p:sp>
      <p:sp>
        <p:nvSpPr>
          <p:cNvPr id="3872" name="Shape 3872"/>
          <p:cNvSpPr txBox="1">
            <a:spLocks noGrp="1"/>
          </p:cNvSpPr>
          <p:nvPr>
            <p:ph type="sldNum" idx="12"/>
          </p:nvPr>
        </p:nvSpPr>
        <p:spPr>
          <a:xfrm>
            <a:off x="91531" y="472020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</a:t>
            </a:fld>
            <a:endParaRPr lang="e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Shape 3870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Hadoop versus Spark</a:t>
            </a:r>
            <a:endParaRPr lang="en" dirty="0"/>
          </a:p>
        </p:txBody>
      </p:sp>
      <p:sp>
        <p:nvSpPr>
          <p:cNvPr id="3871" name="Shape 3871"/>
          <p:cNvSpPr txBox="1">
            <a:spLocks noGrp="1"/>
          </p:cNvSpPr>
          <p:nvPr>
            <p:ph type="body" idx="1"/>
          </p:nvPr>
        </p:nvSpPr>
        <p:spPr>
          <a:xfrm>
            <a:off x="718300" y="1733549"/>
            <a:ext cx="6761100" cy="2980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/>
            <a:r>
              <a:rPr lang="en-US" dirty="0"/>
              <a:t>http://www.datamation.com/data-center/hadoop-vs.-spark-the-new-age-of-big-data.html</a:t>
            </a:r>
            <a:endParaRPr lang="en" dirty="0"/>
          </a:p>
        </p:txBody>
      </p:sp>
      <p:sp>
        <p:nvSpPr>
          <p:cNvPr id="3872" name="Shape 3872"/>
          <p:cNvSpPr txBox="1">
            <a:spLocks noGrp="1"/>
          </p:cNvSpPr>
          <p:nvPr>
            <p:ph type="sldNum" idx="12"/>
          </p:nvPr>
        </p:nvSpPr>
        <p:spPr>
          <a:xfrm>
            <a:off x="91531" y="472020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2748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Shape 3870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Spark Examples</a:t>
            </a:r>
            <a:endParaRPr lang="en" dirty="0"/>
          </a:p>
        </p:txBody>
      </p:sp>
      <p:sp>
        <p:nvSpPr>
          <p:cNvPr id="3871" name="Shape 3871"/>
          <p:cNvSpPr txBox="1">
            <a:spLocks noGrp="1"/>
          </p:cNvSpPr>
          <p:nvPr>
            <p:ph type="body" idx="1"/>
          </p:nvPr>
        </p:nvSpPr>
        <p:spPr>
          <a:xfrm>
            <a:off x="718300" y="1733549"/>
            <a:ext cx="6761100" cy="2980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/>
            <a:r>
              <a:rPr lang="en-US" dirty="0"/>
              <a:t>https://spark.apache.org/examples.html</a:t>
            </a:r>
            <a:endParaRPr lang="en" dirty="0"/>
          </a:p>
        </p:txBody>
      </p:sp>
      <p:sp>
        <p:nvSpPr>
          <p:cNvPr id="3872" name="Shape 3872"/>
          <p:cNvSpPr txBox="1">
            <a:spLocks noGrp="1"/>
          </p:cNvSpPr>
          <p:nvPr>
            <p:ph type="sldNum" idx="12"/>
          </p:nvPr>
        </p:nvSpPr>
        <p:spPr>
          <a:xfrm>
            <a:off x="91531" y="472020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32797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Shape 3870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Call for Facilities Sponsor</a:t>
            </a:r>
            <a:endParaRPr lang="en" dirty="0"/>
          </a:p>
        </p:txBody>
      </p:sp>
      <p:sp>
        <p:nvSpPr>
          <p:cNvPr id="3871" name="Shape 3871"/>
          <p:cNvSpPr txBox="1">
            <a:spLocks noGrp="1"/>
          </p:cNvSpPr>
          <p:nvPr>
            <p:ph type="body" idx="1"/>
          </p:nvPr>
        </p:nvSpPr>
        <p:spPr>
          <a:xfrm>
            <a:off x="718300" y="2509283"/>
            <a:ext cx="6761100" cy="220476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/>
            <a:r>
              <a:rPr lang="en-US" dirty="0"/>
              <a:t>Typical meetings are 20 people, and we meet once a week, in the evening</a:t>
            </a:r>
          </a:p>
          <a:p>
            <a:pPr marL="457200" lvl="0" indent="-228600"/>
            <a:r>
              <a:rPr lang="en-US" dirty="0"/>
              <a:t>MoCo Makers has over 600 members</a:t>
            </a:r>
          </a:p>
          <a:p>
            <a:pPr marL="457200" lvl="0" indent="-228600"/>
            <a:r>
              <a:rPr lang="en-US" dirty="0"/>
              <a:t>Robotics, embedded systems, IoT, Software</a:t>
            </a:r>
          </a:p>
          <a:p>
            <a:pPr marL="457200" lvl="0" indent="-228600"/>
            <a:endParaRPr lang="en-US" dirty="0"/>
          </a:p>
        </p:txBody>
      </p:sp>
      <p:sp>
        <p:nvSpPr>
          <p:cNvPr id="3872" name="Shape 3872"/>
          <p:cNvSpPr txBox="1">
            <a:spLocks noGrp="1"/>
          </p:cNvSpPr>
          <p:nvPr>
            <p:ph type="sldNum" idx="12"/>
          </p:nvPr>
        </p:nvSpPr>
        <p:spPr>
          <a:xfrm>
            <a:off x="91531" y="472020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</a:t>
            </a:fld>
            <a:endParaRPr lang="en"/>
          </a:p>
        </p:txBody>
      </p:sp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0AE95823-7028-4D1A-BB50-1585F7DEA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31" y="1596775"/>
            <a:ext cx="4485052" cy="9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96478"/>
      </p:ext>
    </p:extLst>
  </p:cSld>
  <p:clrMapOvr>
    <a:masterClrMapping/>
  </p:clrMapOvr>
</p:sld>
</file>

<file path=ppt/theme/theme1.xml><?xml version="1.0" encoding="utf-8"?>
<a:theme xmlns:a="http://schemas.openxmlformats.org/drawingml/2006/main" name="Mowbray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245</Words>
  <Application>Microsoft Office PowerPoint</Application>
  <PresentationFormat>On-screen Show (16:9)</PresentationFormat>
  <Paragraphs>45</Paragraphs>
  <Slides>12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Titillium Web Light</vt:lpstr>
      <vt:lpstr>Dosis Light</vt:lpstr>
      <vt:lpstr>Dosis</vt:lpstr>
      <vt:lpstr>Arial</vt:lpstr>
      <vt:lpstr>Titillium Web</vt:lpstr>
      <vt:lpstr>Mowbray template</vt:lpstr>
      <vt:lpstr>Raspberry Pi Cluster Using Apache Spark</vt:lpstr>
      <vt:lpstr>HELLO!</vt:lpstr>
      <vt:lpstr>A PI Cluster using Apache Spark</vt:lpstr>
      <vt:lpstr>Theory References</vt:lpstr>
      <vt:lpstr>Your Build References</vt:lpstr>
      <vt:lpstr>Various ways of installing of Spark</vt:lpstr>
      <vt:lpstr>Hadoop versus Spark</vt:lpstr>
      <vt:lpstr>Spark Examples</vt:lpstr>
      <vt:lpstr>Call for Facilities Sponsor</vt:lpstr>
      <vt:lpstr>Local Area Resources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Raspberry Pi Cluster Using Apache Spark</dc:title>
  <cp:lastModifiedBy>enactpros</cp:lastModifiedBy>
  <cp:revision>14</cp:revision>
  <dcterms:modified xsi:type="dcterms:W3CDTF">2017-07-27T22:51:44Z</dcterms:modified>
</cp:coreProperties>
</file>